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5"/>
  </p:notesMasterIdLst>
  <p:handoutMasterIdLst>
    <p:handoutMasterId r:id="rId26"/>
  </p:handoutMasterIdLst>
  <p:sldIdLst>
    <p:sldId id="256" r:id="rId5"/>
    <p:sldId id="278" r:id="rId6"/>
    <p:sldId id="281" r:id="rId7"/>
    <p:sldId id="294" r:id="rId8"/>
    <p:sldId id="295" r:id="rId9"/>
    <p:sldId id="282" r:id="rId10"/>
    <p:sldId id="283" r:id="rId11"/>
    <p:sldId id="284" r:id="rId12"/>
    <p:sldId id="285" r:id="rId13"/>
    <p:sldId id="286" r:id="rId14"/>
    <p:sldId id="287" r:id="rId15"/>
    <p:sldId id="280" r:id="rId16"/>
    <p:sldId id="289" r:id="rId17"/>
    <p:sldId id="290" r:id="rId18"/>
    <p:sldId id="291" r:id="rId19"/>
    <p:sldId id="292" r:id="rId20"/>
    <p:sldId id="288" r:id="rId21"/>
    <p:sldId id="293" r:id="rId22"/>
    <p:sldId id="296" r:id="rId23"/>
    <p:sldId id="297" r:id="rId24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AF0F0"/>
    <a:srgbClr val="D3E0D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E682CC-924D-4619-906D-B551C096C725}" v="110" dt="2025-01-10T08:49:55.98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redný štýl 2 - zvýrazneni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0A1B5D5-9B99-4C35-A422-299274C87663}" styleName="Stredný štýl 1 - zvýraznenie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3296810-A885-4BE3-A3E7-6D5BEEA58F35}" styleName="Stredný štýl 2 - zvýrazneni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6408" autoAdjust="0"/>
  </p:normalViewPr>
  <p:slideViewPr>
    <p:cSldViewPr snapToGrid="0">
      <p:cViewPr varScale="1">
        <p:scale>
          <a:sx n="59" d="100"/>
          <a:sy n="59" d="100"/>
        </p:scale>
        <p:origin x="96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ia Korbeľová" userId="64c5499c86262cb6" providerId="LiveId" clId="{6CE682CC-924D-4619-906D-B551C096C725}"/>
    <pc:docChg chg="undo redo custSel addSld delSld modSld sldOrd">
      <pc:chgData name="Lucia Korbeľová" userId="64c5499c86262cb6" providerId="LiveId" clId="{6CE682CC-924D-4619-906D-B551C096C725}" dt="2025-01-10T10:04:56.681" v="4212" actId="1076"/>
      <pc:docMkLst>
        <pc:docMk/>
      </pc:docMkLst>
      <pc:sldChg chg="modSp mod">
        <pc:chgData name="Lucia Korbeľová" userId="64c5499c86262cb6" providerId="LiveId" clId="{6CE682CC-924D-4619-906D-B551C096C725}" dt="2025-01-02T19:38:42.779" v="92" actId="20577"/>
        <pc:sldMkLst>
          <pc:docMk/>
          <pc:sldMk cId="2806257027" sldId="256"/>
        </pc:sldMkLst>
        <pc:spChg chg="mod">
          <ac:chgData name="Lucia Korbeľová" userId="64c5499c86262cb6" providerId="LiveId" clId="{6CE682CC-924D-4619-906D-B551C096C725}" dt="2025-01-02T19:38:42.779" v="92" actId="20577"/>
          <ac:spMkLst>
            <pc:docMk/>
            <pc:sldMk cId="2806257027" sldId="256"/>
            <ac:spMk id="2" creationId="{DE3D84FB-5D02-47D2-98FD-4F01A02E2AEA}"/>
          </ac:spMkLst>
        </pc:spChg>
      </pc:sldChg>
      <pc:sldChg chg="del">
        <pc:chgData name="Lucia Korbeľová" userId="64c5499c86262cb6" providerId="LiveId" clId="{6CE682CC-924D-4619-906D-B551C096C725}" dt="2025-01-09T17:19:50.087" v="2275" actId="2696"/>
        <pc:sldMkLst>
          <pc:docMk/>
          <pc:sldMk cId="1401741552" sldId="277"/>
        </pc:sldMkLst>
      </pc:sldChg>
      <pc:sldChg chg="addSp delSp modSp mod modClrScheme chgLayout">
        <pc:chgData name="Lucia Korbeľová" userId="64c5499c86262cb6" providerId="LiveId" clId="{6CE682CC-924D-4619-906D-B551C096C725}" dt="2025-01-10T07:52:20.408" v="4202" actId="20577"/>
        <pc:sldMkLst>
          <pc:docMk/>
          <pc:sldMk cId="758798078" sldId="278"/>
        </pc:sldMkLst>
        <pc:spChg chg="mod">
          <ac:chgData name="Lucia Korbeľová" userId="64c5499c86262cb6" providerId="LiveId" clId="{6CE682CC-924D-4619-906D-B551C096C725}" dt="2025-01-09T15:59:54.465" v="1361" actId="26606"/>
          <ac:spMkLst>
            <pc:docMk/>
            <pc:sldMk cId="758798078" sldId="278"/>
            <ac:spMk id="2" creationId="{479C94E3-FC33-EFD4-7A27-ACDA8B775237}"/>
          </ac:spMkLst>
        </pc:spChg>
        <pc:spChg chg="mod ord">
          <ac:chgData name="Lucia Korbeľová" userId="64c5499c86262cb6" providerId="LiveId" clId="{6CE682CC-924D-4619-906D-B551C096C725}" dt="2025-01-10T07:52:20.408" v="4202" actId="20577"/>
          <ac:spMkLst>
            <pc:docMk/>
            <pc:sldMk cId="758798078" sldId="278"/>
            <ac:spMk id="3" creationId="{0998F902-010C-CAE2-E991-DCE0ADFC2809}"/>
          </ac:spMkLst>
        </pc:spChg>
        <pc:spChg chg="add del mod">
          <ac:chgData name="Lucia Korbeľová" userId="64c5499c86262cb6" providerId="LiveId" clId="{6CE682CC-924D-4619-906D-B551C096C725}" dt="2025-01-09T15:56:28.336" v="1221" actId="21"/>
          <ac:spMkLst>
            <pc:docMk/>
            <pc:sldMk cId="758798078" sldId="278"/>
            <ac:spMk id="4" creationId="{8E0F6284-E36D-4A7E-0F30-5D5BAD0A2DCA}"/>
          </ac:spMkLst>
        </pc:spChg>
        <pc:picChg chg="add mod">
          <ac:chgData name="Lucia Korbeľová" userId="64c5499c86262cb6" providerId="LiveId" clId="{6CE682CC-924D-4619-906D-B551C096C725}" dt="2025-01-09T16:00:21.743" v="1374" actId="1076"/>
          <ac:picMkLst>
            <pc:docMk/>
            <pc:sldMk cId="758798078" sldId="278"/>
            <ac:picMk id="6" creationId="{104561F9-BAEB-3D2A-046D-314239410F62}"/>
          </ac:picMkLst>
        </pc:picChg>
        <pc:picChg chg="add mod">
          <ac:chgData name="Lucia Korbeľová" userId="64c5499c86262cb6" providerId="LiveId" clId="{6CE682CC-924D-4619-906D-B551C096C725}" dt="2025-01-09T16:06:35.112" v="1507" actId="1076"/>
          <ac:picMkLst>
            <pc:docMk/>
            <pc:sldMk cId="758798078" sldId="278"/>
            <ac:picMk id="8" creationId="{CFDF2D4E-4976-ACC6-5CE8-FBD5E4F21782}"/>
          </ac:picMkLst>
        </pc:picChg>
        <pc:picChg chg="add del mod">
          <ac:chgData name="Lucia Korbeľová" userId="64c5499c86262cb6" providerId="LiveId" clId="{6CE682CC-924D-4619-906D-B551C096C725}" dt="2025-01-09T16:07:04.508" v="1509" actId="21"/>
          <ac:picMkLst>
            <pc:docMk/>
            <pc:sldMk cId="758798078" sldId="278"/>
            <ac:picMk id="9" creationId="{3BD38E64-B753-FF1C-0DF5-25E818CACF96}"/>
          </ac:picMkLst>
        </pc:picChg>
      </pc:sldChg>
      <pc:sldChg chg="addSp delSp modSp del mod">
        <pc:chgData name="Lucia Korbeľová" userId="64c5499c86262cb6" providerId="LiveId" clId="{6CE682CC-924D-4619-906D-B551C096C725}" dt="2025-01-09T17:19:20.473" v="2274" actId="2696"/>
        <pc:sldMkLst>
          <pc:docMk/>
          <pc:sldMk cId="2626466764" sldId="279"/>
        </pc:sldMkLst>
        <pc:spChg chg="mod">
          <ac:chgData name="Lucia Korbeľová" userId="64c5499c86262cb6" providerId="LiveId" clId="{6CE682CC-924D-4619-906D-B551C096C725}" dt="2025-01-09T16:11:40.802" v="1552" actId="20577"/>
          <ac:spMkLst>
            <pc:docMk/>
            <pc:sldMk cId="2626466764" sldId="279"/>
            <ac:spMk id="2" creationId="{DBD390EF-C40B-AD80-1A8C-3BE2EF11769A}"/>
          </ac:spMkLst>
        </pc:spChg>
        <pc:spChg chg="del mod">
          <ac:chgData name="Lucia Korbeľová" userId="64c5499c86262cb6" providerId="LiveId" clId="{6CE682CC-924D-4619-906D-B551C096C725}" dt="2025-01-02T20:13:34.183" v="179"/>
          <ac:spMkLst>
            <pc:docMk/>
            <pc:sldMk cId="2626466764" sldId="279"/>
            <ac:spMk id="3" creationId="{8AAA39C3-4B7F-2E17-48D8-88E0FE36C152}"/>
          </ac:spMkLst>
        </pc:spChg>
        <pc:spChg chg="add">
          <ac:chgData name="Lucia Korbeľová" userId="64c5499c86262cb6" providerId="LiveId" clId="{6CE682CC-924D-4619-906D-B551C096C725}" dt="2025-01-02T20:13:28.808" v="175"/>
          <ac:spMkLst>
            <pc:docMk/>
            <pc:sldMk cId="2626466764" sldId="279"/>
            <ac:spMk id="4" creationId="{1A7E97D8-1A9C-F70B-63BC-341B46A944CB}"/>
          </ac:spMkLst>
        </pc:spChg>
        <pc:spChg chg="add mod">
          <ac:chgData name="Lucia Korbeľová" userId="64c5499c86262cb6" providerId="LiveId" clId="{6CE682CC-924D-4619-906D-B551C096C725}" dt="2025-01-02T20:17:59.526" v="255" actId="113"/>
          <ac:spMkLst>
            <pc:docMk/>
            <pc:sldMk cId="2626466764" sldId="279"/>
            <ac:spMk id="5" creationId="{C91104F0-62B9-15C7-DA6F-A3001242EC09}"/>
          </ac:spMkLst>
        </pc:spChg>
        <pc:spChg chg="add">
          <ac:chgData name="Lucia Korbeľová" userId="64c5499c86262cb6" providerId="LiveId" clId="{6CE682CC-924D-4619-906D-B551C096C725}" dt="2025-01-02T20:14:11.990" v="191"/>
          <ac:spMkLst>
            <pc:docMk/>
            <pc:sldMk cId="2626466764" sldId="279"/>
            <ac:spMk id="6" creationId="{27490382-408C-F423-3704-ABA3361C5BEA}"/>
          </ac:spMkLst>
        </pc:spChg>
        <pc:spChg chg="add mod">
          <ac:chgData name="Lucia Korbeľová" userId="64c5499c86262cb6" providerId="LiveId" clId="{6CE682CC-924D-4619-906D-B551C096C725}" dt="2025-01-02T20:14:19.842" v="195"/>
          <ac:spMkLst>
            <pc:docMk/>
            <pc:sldMk cId="2626466764" sldId="279"/>
            <ac:spMk id="7" creationId="{03FDA16E-E4AF-0C3E-C89E-EBC7A1F2CE9C}"/>
          </ac:spMkLst>
        </pc:spChg>
        <pc:spChg chg="add">
          <ac:chgData name="Lucia Korbeľová" userId="64c5499c86262cb6" providerId="LiveId" clId="{6CE682CC-924D-4619-906D-B551C096C725}" dt="2025-01-02T20:14:26.514" v="197"/>
          <ac:spMkLst>
            <pc:docMk/>
            <pc:sldMk cId="2626466764" sldId="279"/>
            <ac:spMk id="8" creationId="{E9FE9B8C-0842-2294-098E-E9B1BD613964}"/>
          </ac:spMkLst>
        </pc:spChg>
        <pc:spChg chg="add del mod">
          <ac:chgData name="Lucia Korbeľová" userId="64c5499c86262cb6" providerId="LiveId" clId="{6CE682CC-924D-4619-906D-B551C096C725}" dt="2025-01-02T20:15:15.335" v="213"/>
          <ac:spMkLst>
            <pc:docMk/>
            <pc:sldMk cId="2626466764" sldId="279"/>
            <ac:spMk id="9" creationId="{52E26024-22A2-4826-A5BF-22B417E9DFBD}"/>
          </ac:spMkLst>
        </pc:spChg>
        <pc:spChg chg="add del mod">
          <ac:chgData name="Lucia Korbeľová" userId="64c5499c86262cb6" providerId="LiveId" clId="{6CE682CC-924D-4619-906D-B551C096C725}" dt="2025-01-02T20:16:20.172" v="226"/>
          <ac:spMkLst>
            <pc:docMk/>
            <pc:sldMk cId="2626466764" sldId="279"/>
            <ac:spMk id="10" creationId="{9636C99D-2E22-3EBE-B7DF-E9CFB5472797}"/>
          </ac:spMkLst>
        </pc:spChg>
        <pc:spChg chg="add del mod">
          <ac:chgData name="Lucia Korbeľová" userId="64c5499c86262cb6" providerId="LiveId" clId="{6CE682CC-924D-4619-906D-B551C096C725}" dt="2025-01-02T20:16:20.173" v="228"/>
          <ac:spMkLst>
            <pc:docMk/>
            <pc:sldMk cId="2626466764" sldId="279"/>
            <ac:spMk id="11" creationId="{230E8AFB-D63A-7AAA-FAD6-B33373BF60DB}"/>
          </ac:spMkLst>
        </pc:spChg>
      </pc:sldChg>
      <pc:sldChg chg="addSp delSp modSp add mod ord modClrScheme chgLayout modNotesTx">
        <pc:chgData name="Lucia Korbeľová" userId="64c5499c86262cb6" providerId="LiveId" clId="{6CE682CC-924D-4619-906D-B551C096C725}" dt="2025-01-09T18:19:35.892" v="2906" actId="2711"/>
        <pc:sldMkLst>
          <pc:docMk/>
          <pc:sldMk cId="1024700490" sldId="280"/>
        </pc:sldMkLst>
        <pc:spChg chg="mod">
          <ac:chgData name="Lucia Korbeľová" userId="64c5499c86262cb6" providerId="LiveId" clId="{6CE682CC-924D-4619-906D-B551C096C725}" dt="2025-01-09T18:13:41.023" v="2762" actId="26606"/>
          <ac:spMkLst>
            <pc:docMk/>
            <pc:sldMk cId="1024700490" sldId="280"/>
            <ac:spMk id="2" creationId="{DBD390EF-C40B-AD80-1A8C-3BE2EF11769A}"/>
          </ac:spMkLst>
        </pc:spChg>
        <pc:spChg chg="mod">
          <ac:chgData name="Lucia Korbeľová" userId="64c5499c86262cb6" providerId="LiveId" clId="{6CE682CC-924D-4619-906D-B551C096C725}" dt="2025-01-09T18:19:35.892" v="2906" actId="2711"/>
          <ac:spMkLst>
            <pc:docMk/>
            <pc:sldMk cId="1024700490" sldId="280"/>
            <ac:spMk id="5" creationId="{C91104F0-62B9-15C7-DA6F-A3001242EC09}"/>
          </ac:spMkLst>
        </pc:spChg>
        <pc:picChg chg="add del mod">
          <ac:chgData name="Lucia Korbeľová" userId="64c5499c86262cb6" providerId="LiveId" clId="{6CE682CC-924D-4619-906D-B551C096C725}" dt="2025-01-09T18:14:01.264" v="2768" actId="478"/>
          <ac:picMkLst>
            <pc:docMk/>
            <pc:sldMk cId="1024700490" sldId="280"/>
            <ac:picMk id="4" creationId="{D3D782C1-F04A-8C67-DE73-1C4E2DEDF50C}"/>
          </ac:picMkLst>
        </pc:picChg>
      </pc:sldChg>
      <pc:sldChg chg="addSp delSp modSp new mod">
        <pc:chgData name="Lucia Korbeľová" userId="64c5499c86262cb6" providerId="LiveId" clId="{6CE682CC-924D-4619-906D-B551C096C725}" dt="2025-01-09T16:09:05.487" v="1537" actId="1076"/>
        <pc:sldMkLst>
          <pc:docMk/>
          <pc:sldMk cId="3123009587" sldId="281"/>
        </pc:sldMkLst>
        <pc:spChg chg="del">
          <ac:chgData name="Lucia Korbeľová" userId="64c5499c86262cb6" providerId="LiveId" clId="{6CE682CC-924D-4619-906D-B551C096C725}" dt="2025-01-09T16:02:35.992" v="1478" actId="21"/>
          <ac:spMkLst>
            <pc:docMk/>
            <pc:sldMk cId="3123009587" sldId="281"/>
            <ac:spMk id="2" creationId="{F5ECA002-6E0D-4C5A-98B5-70410A6CC034}"/>
          </ac:spMkLst>
        </pc:spChg>
        <pc:picChg chg="add mod">
          <ac:chgData name="Lucia Korbeľová" userId="64c5499c86262cb6" providerId="LiveId" clId="{6CE682CC-924D-4619-906D-B551C096C725}" dt="2025-01-09T16:08:20.172" v="1526" actId="1076"/>
          <ac:picMkLst>
            <pc:docMk/>
            <pc:sldMk cId="3123009587" sldId="281"/>
            <ac:picMk id="4" creationId="{51CA030B-59C1-84DF-7830-55B3025A6DEC}"/>
          </ac:picMkLst>
        </pc:picChg>
        <pc:picChg chg="add mod">
          <ac:chgData name="Lucia Korbeľová" userId="64c5499c86262cb6" providerId="LiveId" clId="{6CE682CC-924D-4619-906D-B551C096C725}" dt="2025-01-09T16:09:05.487" v="1537" actId="1076"/>
          <ac:picMkLst>
            <pc:docMk/>
            <pc:sldMk cId="3123009587" sldId="281"/>
            <ac:picMk id="6" creationId="{992C7FEE-5AB9-6370-1D20-8C94F9F5FF9D}"/>
          </ac:picMkLst>
        </pc:picChg>
        <pc:picChg chg="add del mod">
          <ac:chgData name="Lucia Korbeľová" userId="64c5499c86262cb6" providerId="LiveId" clId="{6CE682CC-924D-4619-906D-B551C096C725}" dt="2025-01-09T16:04:48.567" v="1494" actId="21"/>
          <ac:picMkLst>
            <pc:docMk/>
            <pc:sldMk cId="3123009587" sldId="281"/>
            <ac:picMk id="8" creationId="{9822231B-DC81-9E2C-2E3C-46FEB95CC880}"/>
          </ac:picMkLst>
        </pc:picChg>
        <pc:picChg chg="add del mod">
          <ac:chgData name="Lucia Korbeľová" userId="64c5499c86262cb6" providerId="LiveId" clId="{6CE682CC-924D-4619-906D-B551C096C725}" dt="2025-01-09T16:06:33.663" v="1506" actId="478"/>
          <ac:picMkLst>
            <pc:docMk/>
            <pc:sldMk cId="3123009587" sldId="281"/>
            <ac:picMk id="10" creationId="{6146FD3B-9DA7-39DD-CA66-3186901DD95B}"/>
          </ac:picMkLst>
        </pc:picChg>
        <pc:picChg chg="add mod">
          <ac:chgData name="Lucia Korbeľová" userId="64c5499c86262cb6" providerId="LiveId" clId="{6CE682CC-924D-4619-906D-B551C096C725}" dt="2025-01-09T16:08:58.719" v="1536" actId="1076"/>
          <ac:picMkLst>
            <pc:docMk/>
            <pc:sldMk cId="3123009587" sldId="281"/>
            <ac:picMk id="12" creationId="{BA033DCA-5E4E-3CE0-96F4-FC55725F9C7C}"/>
          </ac:picMkLst>
        </pc:picChg>
        <pc:picChg chg="add mod">
          <ac:chgData name="Lucia Korbeľová" userId="64c5499c86262cb6" providerId="LiveId" clId="{6CE682CC-924D-4619-906D-B551C096C725}" dt="2025-01-09T16:07:45.767" v="1519" actId="1076"/>
          <ac:picMkLst>
            <pc:docMk/>
            <pc:sldMk cId="3123009587" sldId="281"/>
            <ac:picMk id="14" creationId="{838EF0CB-F7EA-AB5F-B8B6-FA7DB47E4BC0}"/>
          </ac:picMkLst>
        </pc:picChg>
        <pc:picChg chg="add mod">
          <ac:chgData name="Lucia Korbeľová" userId="64c5499c86262cb6" providerId="LiveId" clId="{6CE682CC-924D-4619-906D-B551C096C725}" dt="2025-01-09T16:08:48.523" v="1533" actId="1076"/>
          <ac:picMkLst>
            <pc:docMk/>
            <pc:sldMk cId="3123009587" sldId="281"/>
            <ac:picMk id="16" creationId="{6EC99F75-ECE8-E3DA-C252-6565A0D277E1}"/>
          </ac:picMkLst>
        </pc:picChg>
      </pc:sldChg>
      <pc:sldChg chg="addSp delSp modSp new mod">
        <pc:chgData name="Lucia Korbeľová" userId="64c5499c86262cb6" providerId="LiveId" clId="{6CE682CC-924D-4619-906D-B551C096C725}" dt="2025-01-09T19:14:19.436" v="3783" actId="27636"/>
        <pc:sldMkLst>
          <pc:docMk/>
          <pc:sldMk cId="3932954507" sldId="282"/>
        </pc:sldMkLst>
        <pc:spChg chg="mod">
          <ac:chgData name="Lucia Korbeľová" userId="64c5499c86262cb6" providerId="LiveId" clId="{6CE682CC-924D-4619-906D-B551C096C725}" dt="2025-01-09T19:14:19.436" v="3783" actId="27636"/>
          <ac:spMkLst>
            <pc:docMk/>
            <pc:sldMk cId="3932954507" sldId="282"/>
            <ac:spMk id="2" creationId="{F4AAE863-3200-D73E-E304-F1C26D359EA9}"/>
          </ac:spMkLst>
        </pc:spChg>
        <pc:spChg chg="del">
          <ac:chgData name="Lucia Korbeľová" userId="64c5499c86262cb6" providerId="LiveId" clId="{6CE682CC-924D-4619-906D-B551C096C725}" dt="2025-01-09T19:12:36.534" v="3744"/>
          <ac:spMkLst>
            <pc:docMk/>
            <pc:sldMk cId="3932954507" sldId="282"/>
            <ac:spMk id="3" creationId="{7234A16E-8A9D-E80A-EC49-A06FBA7B0A9F}"/>
          </ac:spMkLst>
        </pc:spChg>
        <pc:picChg chg="add mod modCrop">
          <ac:chgData name="Lucia Korbeľová" userId="64c5499c86262cb6" providerId="LiveId" clId="{6CE682CC-924D-4619-906D-B551C096C725}" dt="2025-01-09T19:14:13.569" v="3781" actId="1076"/>
          <ac:picMkLst>
            <pc:docMk/>
            <pc:sldMk cId="3932954507" sldId="282"/>
            <ac:picMk id="5" creationId="{437167E6-CF53-348F-40E3-DFE66346671C}"/>
          </ac:picMkLst>
        </pc:picChg>
        <pc:picChg chg="add mod modCrop">
          <ac:chgData name="Lucia Korbeľová" userId="64c5499c86262cb6" providerId="LiveId" clId="{6CE682CC-924D-4619-906D-B551C096C725}" dt="2025-01-09T19:14:10.023" v="3779" actId="1076"/>
          <ac:picMkLst>
            <pc:docMk/>
            <pc:sldMk cId="3932954507" sldId="282"/>
            <ac:picMk id="7" creationId="{9D5BBF07-C1F2-08C4-1335-B3FB2AB021F2}"/>
          </ac:picMkLst>
        </pc:picChg>
        <pc:picChg chg="add mod modCrop">
          <ac:chgData name="Lucia Korbeľová" userId="64c5499c86262cb6" providerId="LiveId" clId="{6CE682CC-924D-4619-906D-B551C096C725}" dt="2025-01-09T19:14:12.002" v="3780" actId="1076"/>
          <ac:picMkLst>
            <pc:docMk/>
            <pc:sldMk cId="3932954507" sldId="282"/>
            <ac:picMk id="9" creationId="{672CD5D0-C852-49B6-3395-3A0EE2435AA9}"/>
          </ac:picMkLst>
        </pc:picChg>
      </pc:sldChg>
      <pc:sldChg chg="addSp delSp modSp add mod">
        <pc:chgData name="Lucia Korbeľová" userId="64c5499c86262cb6" providerId="LiveId" clId="{6CE682CC-924D-4619-906D-B551C096C725}" dt="2025-01-09T16:23:53.946" v="1766" actId="1076"/>
        <pc:sldMkLst>
          <pc:docMk/>
          <pc:sldMk cId="1224662604" sldId="283"/>
        </pc:sldMkLst>
        <pc:spChg chg="mod">
          <ac:chgData name="Lucia Korbeľová" userId="64c5499c86262cb6" providerId="LiveId" clId="{6CE682CC-924D-4619-906D-B551C096C725}" dt="2025-01-09T16:23:39.791" v="1764" actId="14100"/>
          <ac:spMkLst>
            <pc:docMk/>
            <pc:sldMk cId="1224662604" sldId="283"/>
            <ac:spMk id="5" creationId="{C91104F0-62B9-15C7-DA6F-A3001242EC09}"/>
          </ac:spMkLst>
        </pc:spChg>
        <pc:picChg chg="add mod">
          <ac:chgData name="Lucia Korbeľová" userId="64c5499c86262cb6" providerId="LiveId" clId="{6CE682CC-924D-4619-906D-B551C096C725}" dt="2025-01-09T16:23:53.946" v="1766" actId="1076"/>
          <ac:picMkLst>
            <pc:docMk/>
            <pc:sldMk cId="1224662604" sldId="283"/>
            <ac:picMk id="4" creationId="{288A656A-DF80-FA1B-BC78-F60607FCEAED}"/>
          </ac:picMkLst>
        </pc:picChg>
        <pc:picChg chg="add mod">
          <ac:chgData name="Lucia Korbeľová" userId="64c5499c86262cb6" providerId="LiveId" clId="{6CE682CC-924D-4619-906D-B551C096C725}" dt="2025-01-09T16:23:49.019" v="1765" actId="1076"/>
          <ac:picMkLst>
            <pc:docMk/>
            <pc:sldMk cId="1224662604" sldId="283"/>
            <ac:picMk id="7" creationId="{5AE92690-C3FC-B87C-EDDA-6C305772D00B}"/>
          </ac:picMkLst>
        </pc:picChg>
        <pc:picChg chg="add del mod">
          <ac:chgData name="Lucia Korbeľová" userId="64c5499c86262cb6" providerId="LiveId" clId="{6CE682CC-924D-4619-906D-B551C096C725}" dt="2025-01-09T16:23:32.640" v="1763" actId="478"/>
          <ac:picMkLst>
            <pc:docMk/>
            <pc:sldMk cId="1224662604" sldId="283"/>
            <ac:picMk id="9" creationId="{5E688459-4E5F-4593-7CFF-DCAA7A79A23A}"/>
          </ac:picMkLst>
        </pc:picChg>
      </pc:sldChg>
      <pc:sldChg chg="addSp delSp modSp add mod">
        <pc:chgData name="Lucia Korbeľová" userId="64c5499c86262cb6" providerId="LiveId" clId="{6CE682CC-924D-4619-906D-B551C096C725}" dt="2025-01-10T08:49:31.078" v="4204" actId="313"/>
        <pc:sldMkLst>
          <pc:docMk/>
          <pc:sldMk cId="3934891797" sldId="284"/>
        </pc:sldMkLst>
        <pc:spChg chg="mod">
          <ac:chgData name="Lucia Korbeľová" userId="64c5499c86262cb6" providerId="LiveId" clId="{6CE682CC-924D-4619-906D-B551C096C725}" dt="2025-01-09T16:39:57.515" v="1910" actId="20577"/>
          <ac:spMkLst>
            <pc:docMk/>
            <pc:sldMk cId="3934891797" sldId="284"/>
            <ac:spMk id="2" creationId="{DBD390EF-C40B-AD80-1A8C-3BE2EF11769A}"/>
          </ac:spMkLst>
        </pc:spChg>
        <pc:spChg chg="mod">
          <ac:chgData name="Lucia Korbeľová" userId="64c5499c86262cb6" providerId="LiveId" clId="{6CE682CC-924D-4619-906D-B551C096C725}" dt="2025-01-10T08:49:31.078" v="4204" actId="313"/>
          <ac:spMkLst>
            <pc:docMk/>
            <pc:sldMk cId="3934891797" sldId="284"/>
            <ac:spMk id="5" creationId="{C91104F0-62B9-15C7-DA6F-A3001242EC09}"/>
          </ac:spMkLst>
        </pc:spChg>
        <pc:picChg chg="add del mod">
          <ac:chgData name="Lucia Korbeľová" userId="64c5499c86262cb6" providerId="LiveId" clId="{6CE682CC-924D-4619-906D-B551C096C725}" dt="2025-01-09T16:40:18.536" v="1918" actId="478"/>
          <ac:picMkLst>
            <pc:docMk/>
            <pc:sldMk cId="3934891797" sldId="284"/>
            <ac:picMk id="4" creationId="{54C6085B-2A39-9B1E-1A4C-43550BFB1B5B}"/>
          </ac:picMkLst>
        </pc:picChg>
        <pc:picChg chg="add del mod">
          <ac:chgData name="Lucia Korbeľová" userId="64c5499c86262cb6" providerId="LiveId" clId="{6CE682CC-924D-4619-906D-B551C096C725}" dt="2025-01-09T16:40:17.903" v="1917" actId="478"/>
          <ac:picMkLst>
            <pc:docMk/>
            <pc:sldMk cId="3934891797" sldId="284"/>
            <ac:picMk id="7" creationId="{E6063025-25E9-7E4D-8B89-06D212A699FA}"/>
          </ac:picMkLst>
        </pc:picChg>
        <pc:picChg chg="add mod">
          <ac:chgData name="Lucia Korbeľová" userId="64c5499c86262cb6" providerId="LiveId" clId="{6CE682CC-924D-4619-906D-B551C096C725}" dt="2025-01-09T16:40:53.997" v="1932" actId="1076"/>
          <ac:picMkLst>
            <pc:docMk/>
            <pc:sldMk cId="3934891797" sldId="284"/>
            <ac:picMk id="9" creationId="{F2977C1D-DF38-537F-41BA-69CB9AAC6148}"/>
          </ac:picMkLst>
        </pc:picChg>
        <pc:picChg chg="add mod">
          <ac:chgData name="Lucia Korbeľová" userId="64c5499c86262cb6" providerId="LiveId" clId="{6CE682CC-924D-4619-906D-B551C096C725}" dt="2025-01-09T16:40:57.564" v="1933" actId="1076"/>
          <ac:picMkLst>
            <pc:docMk/>
            <pc:sldMk cId="3934891797" sldId="284"/>
            <ac:picMk id="11" creationId="{23FE46E8-6B68-0EA5-8909-57C660346570}"/>
          </ac:picMkLst>
        </pc:picChg>
      </pc:sldChg>
      <pc:sldChg chg="modSp add mod">
        <pc:chgData name="Lucia Korbeľová" userId="64c5499c86262cb6" providerId="LiveId" clId="{6CE682CC-924D-4619-906D-B551C096C725}" dt="2025-01-10T08:49:43.463" v="4205" actId="790"/>
        <pc:sldMkLst>
          <pc:docMk/>
          <pc:sldMk cId="1337639283" sldId="285"/>
        </pc:sldMkLst>
        <pc:spChg chg="mod">
          <ac:chgData name="Lucia Korbeľová" userId="64c5499c86262cb6" providerId="LiveId" clId="{6CE682CC-924D-4619-906D-B551C096C725}" dt="2025-01-10T08:49:43.463" v="4205" actId="790"/>
          <ac:spMkLst>
            <pc:docMk/>
            <pc:sldMk cId="1337639283" sldId="285"/>
            <ac:spMk id="5" creationId="{C91104F0-62B9-15C7-DA6F-A3001242EC09}"/>
          </ac:spMkLst>
        </pc:spChg>
        <pc:picChg chg="mod">
          <ac:chgData name="Lucia Korbeľová" userId="64c5499c86262cb6" providerId="LiveId" clId="{6CE682CC-924D-4619-906D-B551C096C725}" dt="2025-01-09T16:43:33.774" v="1942" actId="1076"/>
          <ac:picMkLst>
            <pc:docMk/>
            <pc:sldMk cId="1337639283" sldId="285"/>
            <ac:picMk id="4" creationId="{54C6085B-2A39-9B1E-1A4C-43550BFB1B5B}"/>
          </ac:picMkLst>
        </pc:picChg>
        <pc:picChg chg="mod">
          <ac:chgData name="Lucia Korbeľová" userId="64c5499c86262cb6" providerId="LiveId" clId="{6CE682CC-924D-4619-906D-B551C096C725}" dt="2025-01-09T16:43:22.213" v="1941" actId="1076"/>
          <ac:picMkLst>
            <pc:docMk/>
            <pc:sldMk cId="1337639283" sldId="285"/>
            <ac:picMk id="7" creationId="{E6063025-25E9-7E4D-8B89-06D212A699FA}"/>
          </ac:picMkLst>
        </pc:picChg>
      </pc:sldChg>
      <pc:sldChg chg="addSp modSp add mod">
        <pc:chgData name="Lucia Korbeľová" userId="64c5499c86262cb6" providerId="LiveId" clId="{6CE682CC-924D-4619-906D-B551C096C725}" dt="2025-01-09T17:17:13.541" v="2250" actId="14100"/>
        <pc:sldMkLst>
          <pc:docMk/>
          <pc:sldMk cId="3757899712" sldId="286"/>
        </pc:sldMkLst>
        <pc:spChg chg="mod">
          <ac:chgData name="Lucia Korbeľová" userId="64c5499c86262cb6" providerId="LiveId" clId="{6CE682CC-924D-4619-906D-B551C096C725}" dt="2025-01-09T17:11:36.253" v="2233" actId="14100"/>
          <ac:spMkLst>
            <pc:docMk/>
            <pc:sldMk cId="3757899712" sldId="286"/>
            <ac:spMk id="5" creationId="{C91104F0-62B9-15C7-DA6F-A3001242EC09}"/>
          </ac:spMkLst>
        </pc:spChg>
        <pc:picChg chg="add mod">
          <ac:chgData name="Lucia Korbeľová" userId="64c5499c86262cb6" providerId="LiveId" clId="{6CE682CC-924D-4619-906D-B551C096C725}" dt="2025-01-09T17:16:58.363" v="2245" actId="14100"/>
          <ac:picMkLst>
            <pc:docMk/>
            <pc:sldMk cId="3757899712" sldId="286"/>
            <ac:picMk id="4" creationId="{76F8CFB2-2E42-B34E-4068-ABB4419F9B2D}"/>
          </ac:picMkLst>
        </pc:picChg>
        <pc:picChg chg="add mod">
          <ac:chgData name="Lucia Korbeľová" userId="64c5499c86262cb6" providerId="LiveId" clId="{6CE682CC-924D-4619-906D-B551C096C725}" dt="2025-01-09T17:17:13.541" v="2250" actId="14100"/>
          <ac:picMkLst>
            <pc:docMk/>
            <pc:sldMk cId="3757899712" sldId="286"/>
            <ac:picMk id="7" creationId="{6D17B369-992C-DA1C-3F72-58A310C2B28A}"/>
          </ac:picMkLst>
        </pc:picChg>
      </pc:sldChg>
      <pc:sldChg chg="addSp delSp modSp add mod">
        <pc:chgData name="Lucia Korbeľová" userId="64c5499c86262cb6" providerId="LiveId" clId="{6CE682CC-924D-4619-906D-B551C096C725}" dt="2025-01-09T17:18:57.697" v="2273" actId="1076"/>
        <pc:sldMkLst>
          <pc:docMk/>
          <pc:sldMk cId="2719155291" sldId="287"/>
        </pc:sldMkLst>
        <pc:spChg chg="mod">
          <ac:chgData name="Lucia Korbeľová" userId="64c5499c86262cb6" providerId="LiveId" clId="{6CE682CC-924D-4619-906D-B551C096C725}" dt="2025-01-09T17:17:36.068" v="2260" actId="1076"/>
          <ac:spMkLst>
            <pc:docMk/>
            <pc:sldMk cId="2719155291" sldId="287"/>
            <ac:spMk id="5" creationId="{C91104F0-62B9-15C7-DA6F-A3001242EC09}"/>
          </ac:spMkLst>
        </pc:spChg>
        <pc:picChg chg="del">
          <ac:chgData name="Lucia Korbeľová" userId="64c5499c86262cb6" providerId="LiveId" clId="{6CE682CC-924D-4619-906D-B551C096C725}" dt="2025-01-09T17:17:24.014" v="2252" actId="478"/>
          <ac:picMkLst>
            <pc:docMk/>
            <pc:sldMk cId="2719155291" sldId="287"/>
            <ac:picMk id="4" creationId="{76F8CFB2-2E42-B34E-4068-ABB4419F9B2D}"/>
          </ac:picMkLst>
        </pc:picChg>
        <pc:picChg chg="add mod">
          <ac:chgData name="Lucia Korbeľová" userId="64c5499c86262cb6" providerId="LiveId" clId="{6CE682CC-924D-4619-906D-B551C096C725}" dt="2025-01-09T17:18:55.906" v="2272" actId="1076"/>
          <ac:picMkLst>
            <pc:docMk/>
            <pc:sldMk cId="2719155291" sldId="287"/>
            <ac:picMk id="6" creationId="{5A5F697B-4036-ECAF-CA2D-5F73A59D50B1}"/>
          </ac:picMkLst>
        </pc:picChg>
        <pc:picChg chg="del">
          <ac:chgData name="Lucia Korbeľová" userId="64c5499c86262cb6" providerId="LiveId" clId="{6CE682CC-924D-4619-906D-B551C096C725}" dt="2025-01-09T17:17:24.674" v="2253" actId="478"/>
          <ac:picMkLst>
            <pc:docMk/>
            <pc:sldMk cId="2719155291" sldId="287"/>
            <ac:picMk id="7" creationId="{6D17B369-992C-DA1C-3F72-58A310C2B28A}"/>
          </ac:picMkLst>
        </pc:picChg>
        <pc:picChg chg="add mod">
          <ac:chgData name="Lucia Korbeľová" userId="64c5499c86262cb6" providerId="LiveId" clId="{6CE682CC-924D-4619-906D-B551C096C725}" dt="2025-01-09T17:18:57.697" v="2273" actId="1076"/>
          <ac:picMkLst>
            <pc:docMk/>
            <pc:sldMk cId="2719155291" sldId="287"/>
            <ac:picMk id="9" creationId="{1EF0A92D-4952-9E3E-94AB-CC62B30FF350}"/>
          </ac:picMkLst>
        </pc:picChg>
      </pc:sldChg>
      <pc:sldChg chg="addSp delSp modSp add mod">
        <pc:chgData name="Lucia Korbeľová" userId="64c5499c86262cb6" providerId="LiveId" clId="{6CE682CC-924D-4619-906D-B551C096C725}" dt="2025-01-10T10:04:56.681" v="4212" actId="1076"/>
        <pc:sldMkLst>
          <pc:docMk/>
          <pc:sldMk cId="912577579" sldId="288"/>
        </pc:sldMkLst>
        <pc:spChg chg="mod">
          <ac:chgData name="Lucia Korbeľová" userId="64c5499c86262cb6" providerId="LiveId" clId="{6CE682CC-924D-4619-906D-B551C096C725}" dt="2025-01-09T19:06:45.300" v="3680" actId="255"/>
          <ac:spMkLst>
            <pc:docMk/>
            <pc:sldMk cId="912577579" sldId="288"/>
            <ac:spMk id="2" creationId="{DBD390EF-C40B-AD80-1A8C-3BE2EF11769A}"/>
          </ac:spMkLst>
        </pc:spChg>
        <pc:spChg chg="mod">
          <ac:chgData name="Lucia Korbeľová" userId="64c5499c86262cb6" providerId="LiveId" clId="{6CE682CC-924D-4619-906D-B551C096C725}" dt="2025-01-09T19:06:49.095" v="3681" actId="1076"/>
          <ac:spMkLst>
            <pc:docMk/>
            <pc:sldMk cId="912577579" sldId="288"/>
            <ac:spMk id="5" creationId="{C91104F0-62B9-15C7-DA6F-A3001242EC09}"/>
          </ac:spMkLst>
        </pc:spChg>
        <pc:picChg chg="add mod">
          <ac:chgData name="Lucia Korbeľová" userId="64c5499c86262cb6" providerId="LiveId" clId="{6CE682CC-924D-4619-906D-B551C096C725}" dt="2025-01-09T19:08:23.458" v="3699" actId="1076"/>
          <ac:picMkLst>
            <pc:docMk/>
            <pc:sldMk cId="912577579" sldId="288"/>
            <ac:picMk id="4" creationId="{00EF1A93-0D07-A06D-3EAA-474794F04C64}"/>
          </ac:picMkLst>
        </pc:picChg>
        <pc:picChg chg="add del mod">
          <ac:chgData name="Lucia Korbeľová" userId="64c5499c86262cb6" providerId="LiveId" clId="{6CE682CC-924D-4619-906D-B551C096C725}" dt="2025-01-09T19:07:50.955" v="3685" actId="478"/>
          <ac:picMkLst>
            <pc:docMk/>
            <pc:sldMk cId="912577579" sldId="288"/>
            <ac:picMk id="7" creationId="{E568B275-14C7-4FD5-80A3-398E8533E7F6}"/>
          </ac:picMkLst>
        </pc:picChg>
        <pc:picChg chg="add mod modCrop">
          <ac:chgData name="Lucia Korbeľová" userId="64c5499c86262cb6" providerId="LiveId" clId="{6CE682CC-924D-4619-906D-B551C096C725}" dt="2025-01-10T10:04:56.681" v="4212" actId="1076"/>
          <ac:picMkLst>
            <pc:docMk/>
            <pc:sldMk cId="912577579" sldId="288"/>
            <ac:picMk id="9" creationId="{7D970714-2E18-BED4-0D54-642920B21B70}"/>
          </ac:picMkLst>
        </pc:picChg>
        <pc:picChg chg="add mod">
          <ac:chgData name="Lucia Korbeľová" userId="64c5499c86262cb6" providerId="LiveId" clId="{6CE682CC-924D-4619-906D-B551C096C725}" dt="2025-01-09T19:08:09.048" v="3693" actId="1076"/>
          <ac:picMkLst>
            <pc:docMk/>
            <pc:sldMk cId="912577579" sldId="288"/>
            <ac:picMk id="11" creationId="{F0DFD3E4-42C0-0D14-3848-2F24973F00A3}"/>
          </ac:picMkLst>
        </pc:picChg>
      </pc:sldChg>
      <pc:sldChg chg="addSp delSp modSp add mod">
        <pc:chgData name="Lucia Korbeľová" userId="64c5499c86262cb6" providerId="LiveId" clId="{6CE682CC-924D-4619-906D-B551C096C725}" dt="2025-01-09T18:16:43.913" v="2818" actId="14100"/>
        <pc:sldMkLst>
          <pc:docMk/>
          <pc:sldMk cId="3951181394" sldId="289"/>
        </pc:sldMkLst>
        <pc:spChg chg="del mod">
          <ac:chgData name="Lucia Korbeľová" userId="64c5499c86262cb6" providerId="LiveId" clId="{6CE682CC-924D-4619-906D-B551C096C725}" dt="2025-01-09T18:16:16.536" v="2811" actId="21"/>
          <ac:spMkLst>
            <pc:docMk/>
            <pc:sldMk cId="3951181394" sldId="289"/>
            <ac:spMk id="5" creationId="{C91104F0-62B9-15C7-DA6F-A3001242EC09}"/>
          </ac:spMkLst>
        </pc:spChg>
        <pc:spChg chg="add del mod">
          <ac:chgData name="Lucia Korbeľová" userId="64c5499c86262cb6" providerId="LiveId" clId="{6CE682CC-924D-4619-906D-B551C096C725}" dt="2025-01-09T18:16:24.628" v="2812" actId="21"/>
          <ac:spMkLst>
            <pc:docMk/>
            <pc:sldMk cId="3951181394" sldId="289"/>
            <ac:spMk id="10" creationId="{DF091DCA-0FDE-ACC9-75C2-A677BC160122}"/>
          </ac:spMkLst>
        </pc:spChg>
        <pc:picChg chg="add mod">
          <ac:chgData name="Lucia Korbeľová" userId="64c5499c86262cb6" providerId="LiveId" clId="{6CE682CC-924D-4619-906D-B551C096C725}" dt="2025-01-09T18:16:37.233" v="2815" actId="1076"/>
          <ac:picMkLst>
            <pc:docMk/>
            <pc:sldMk cId="3951181394" sldId="289"/>
            <ac:picMk id="4" creationId="{864DE2A9-A37A-FA2C-93E9-7ABA2C015A8E}"/>
          </ac:picMkLst>
        </pc:picChg>
        <pc:picChg chg="add mod">
          <ac:chgData name="Lucia Korbeľová" userId="64c5499c86262cb6" providerId="LiveId" clId="{6CE682CC-924D-4619-906D-B551C096C725}" dt="2025-01-09T18:16:43.913" v="2818" actId="14100"/>
          <ac:picMkLst>
            <pc:docMk/>
            <pc:sldMk cId="3951181394" sldId="289"/>
            <ac:picMk id="7" creationId="{F15E9BFD-1010-DE9C-F4EE-3C08D1759FEC}"/>
          </ac:picMkLst>
        </pc:picChg>
        <pc:picChg chg="add mod">
          <ac:chgData name="Lucia Korbeľová" userId="64c5499c86262cb6" providerId="LiveId" clId="{6CE682CC-924D-4619-906D-B551C096C725}" dt="2025-01-09T18:16:28.482" v="2813" actId="14100"/>
          <ac:picMkLst>
            <pc:docMk/>
            <pc:sldMk cId="3951181394" sldId="289"/>
            <ac:picMk id="9" creationId="{8BE9C29C-305D-A0E3-53DA-EEB3979B0717}"/>
          </ac:picMkLst>
        </pc:picChg>
      </pc:sldChg>
      <pc:sldChg chg="addSp modSp add mod">
        <pc:chgData name="Lucia Korbeľová" userId="64c5499c86262cb6" providerId="LiveId" clId="{6CE682CC-924D-4619-906D-B551C096C725}" dt="2025-01-09T18:25:32.511" v="2922" actId="1076"/>
        <pc:sldMkLst>
          <pc:docMk/>
          <pc:sldMk cId="2948764628" sldId="290"/>
        </pc:sldMkLst>
        <pc:spChg chg="mod">
          <ac:chgData name="Lucia Korbeľová" userId="64c5499c86262cb6" providerId="LiveId" clId="{6CE682CC-924D-4619-906D-B551C096C725}" dt="2025-01-09T18:17:06.166" v="2820"/>
          <ac:spMkLst>
            <pc:docMk/>
            <pc:sldMk cId="2948764628" sldId="290"/>
            <ac:spMk id="2" creationId="{DBD390EF-C40B-AD80-1A8C-3BE2EF11769A}"/>
          </ac:spMkLst>
        </pc:spChg>
        <pc:spChg chg="mod">
          <ac:chgData name="Lucia Korbeľová" userId="64c5499c86262cb6" providerId="LiveId" clId="{6CE682CC-924D-4619-906D-B551C096C725}" dt="2025-01-09T18:19:57.006" v="2908" actId="1076"/>
          <ac:spMkLst>
            <pc:docMk/>
            <pc:sldMk cId="2948764628" sldId="290"/>
            <ac:spMk id="5" creationId="{C91104F0-62B9-15C7-DA6F-A3001242EC09}"/>
          </ac:spMkLst>
        </pc:spChg>
        <pc:picChg chg="add mod">
          <ac:chgData name="Lucia Korbeľová" userId="64c5499c86262cb6" providerId="LiveId" clId="{6CE682CC-924D-4619-906D-B551C096C725}" dt="2025-01-09T18:25:32.511" v="2922" actId="1076"/>
          <ac:picMkLst>
            <pc:docMk/>
            <pc:sldMk cId="2948764628" sldId="290"/>
            <ac:picMk id="4" creationId="{7FD83F3B-E8C9-EA3F-FDDF-5E5363E03D6B}"/>
          </ac:picMkLst>
        </pc:picChg>
        <pc:picChg chg="add mod">
          <ac:chgData name="Lucia Korbeľová" userId="64c5499c86262cb6" providerId="LiveId" clId="{6CE682CC-924D-4619-906D-B551C096C725}" dt="2025-01-09T18:25:29.009" v="2921" actId="1076"/>
          <ac:picMkLst>
            <pc:docMk/>
            <pc:sldMk cId="2948764628" sldId="290"/>
            <ac:picMk id="7" creationId="{742DC8F3-642C-2C87-5D1C-6A77216E880F}"/>
          </ac:picMkLst>
        </pc:picChg>
      </pc:sldChg>
      <pc:sldChg chg="addSp delSp modSp add mod modNotesTx">
        <pc:chgData name="Lucia Korbeľová" userId="64c5499c86262cb6" providerId="LiveId" clId="{6CE682CC-924D-4619-906D-B551C096C725}" dt="2025-01-09T19:03:50.800" v="3619" actId="1076"/>
        <pc:sldMkLst>
          <pc:docMk/>
          <pc:sldMk cId="3392614935" sldId="291"/>
        </pc:sldMkLst>
        <pc:spChg chg="mod">
          <ac:chgData name="Lucia Korbeľová" userId="64c5499c86262cb6" providerId="LiveId" clId="{6CE682CC-924D-4619-906D-B551C096C725}" dt="2025-01-09T19:03:50.800" v="3619" actId="1076"/>
          <ac:spMkLst>
            <pc:docMk/>
            <pc:sldMk cId="3392614935" sldId="291"/>
            <ac:spMk id="5" creationId="{C91104F0-62B9-15C7-DA6F-A3001242EC09}"/>
          </ac:spMkLst>
        </pc:spChg>
        <pc:picChg chg="add mod">
          <ac:chgData name="Lucia Korbeľová" userId="64c5499c86262cb6" providerId="LiveId" clId="{6CE682CC-924D-4619-906D-B551C096C725}" dt="2025-01-09T18:45:31.352" v="3300" actId="14100"/>
          <ac:picMkLst>
            <pc:docMk/>
            <pc:sldMk cId="3392614935" sldId="291"/>
            <ac:picMk id="4" creationId="{AEA8669A-4782-E38B-58F1-92AA5123362F}"/>
          </ac:picMkLst>
        </pc:picChg>
        <pc:picChg chg="add del mod">
          <ac:chgData name="Lucia Korbeľová" userId="64c5499c86262cb6" providerId="LiveId" clId="{6CE682CC-924D-4619-906D-B551C096C725}" dt="2025-01-09T18:45:17.862" v="3297" actId="478"/>
          <ac:picMkLst>
            <pc:docMk/>
            <pc:sldMk cId="3392614935" sldId="291"/>
            <ac:picMk id="7" creationId="{F77CD552-038E-111E-807F-6C4822E8997B}"/>
          </ac:picMkLst>
        </pc:picChg>
        <pc:picChg chg="add mod">
          <ac:chgData name="Lucia Korbeľová" userId="64c5499c86262cb6" providerId="LiveId" clId="{6CE682CC-924D-4619-906D-B551C096C725}" dt="2025-01-09T18:45:43.543" v="3303" actId="14100"/>
          <ac:picMkLst>
            <pc:docMk/>
            <pc:sldMk cId="3392614935" sldId="291"/>
            <ac:picMk id="9" creationId="{548FC2A3-61DB-E1DC-C0CB-90A3EAB9C856}"/>
          </ac:picMkLst>
        </pc:picChg>
        <pc:picChg chg="add del">
          <ac:chgData name="Lucia Korbeľová" userId="64c5499c86262cb6" providerId="LiveId" clId="{6CE682CC-924D-4619-906D-B551C096C725}" dt="2025-01-09T18:45:56.449" v="3305" actId="22"/>
          <ac:picMkLst>
            <pc:docMk/>
            <pc:sldMk cId="3392614935" sldId="291"/>
            <ac:picMk id="11" creationId="{6D489FBA-786C-7A35-4D97-EC7446919DFC}"/>
          </ac:picMkLst>
        </pc:picChg>
        <pc:picChg chg="add del">
          <ac:chgData name="Lucia Korbeľová" userId="64c5499c86262cb6" providerId="LiveId" clId="{6CE682CC-924D-4619-906D-B551C096C725}" dt="2025-01-09T18:46:00.628" v="3307" actId="22"/>
          <ac:picMkLst>
            <pc:docMk/>
            <pc:sldMk cId="3392614935" sldId="291"/>
            <ac:picMk id="13" creationId="{A317AAEC-B46A-3EB1-27E2-45EFB76D42AD}"/>
          </ac:picMkLst>
        </pc:picChg>
      </pc:sldChg>
      <pc:sldChg chg="addSp delSp modSp add mod modNotesTx">
        <pc:chgData name="Lucia Korbeľová" userId="64c5499c86262cb6" providerId="LiveId" clId="{6CE682CC-924D-4619-906D-B551C096C725}" dt="2025-01-09T18:50:03.745" v="3332" actId="20577"/>
        <pc:sldMkLst>
          <pc:docMk/>
          <pc:sldMk cId="2115299501" sldId="292"/>
        </pc:sldMkLst>
        <pc:spChg chg="del mod">
          <ac:chgData name="Lucia Korbeľová" userId="64c5499c86262cb6" providerId="LiveId" clId="{6CE682CC-924D-4619-906D-B551C096C725}" dt="2025-01-09T18:46:37.950" v="3322" actId="478"/>
          <ac:spMkLst>
            <pc:docMk/>
            <pc:sldMk cId="2115299501" sldId="292"/>
            <ac:spMk id="5" creationId="{C91104F0-62B9-15C7-DA6F-A3001242EC09}"/>
          </ac:spMkLst>
        </pc:spChg>
        <pc:spChg chg="add del mod">
          <ac:chgData name="Lucia Korbeľová" userId="64c5499c86262cb6" providerId="LiveId" clId="{6CE682CC-924D-4619-906D-B551C096C725}" dt="2025-01-09T18:46:42.100" v="3323" actId="478"/>
          <ac:spMkLst>
            <pc:docMk/>
            <pc:sldMk cId="2115299501" sldId="292"/>
            <ac:spMk id="10" creationId="{E8EACCE0-BCFE-D1FF-6B85-6604E4CC60A5}"/>
          </ac:spMkLst>
        </pc:spChg>
        <pc:picChg chg="del mod">
          <ac:chgData name="Lucia Korbeľová" userId="64c5499c86262cb6" providerId="LiveId" clId="{6CE682CC-924D-4619-906D-B551C096C725}" dt="2025-01-09T18:46:15.491" v="3313" actId="478"/>
          <ac:picMkLst>
            <pc:docMk/>
            <pc:sldMk cId="2115299501" sldId="292"/>
            <ac:picMk id="4" creationId="{AEA8669A-4782-E38B-58F1-92AA5123362F}"/>
          </ac:picMkLst>
        </pc:picChg>
        <pc:picChg chg="add mod">
          <ac:chgData name="Lucia Korbeľová" userId="64c5499c86262cb6" providerId="LiveId" clId="{6CE682CC-924D-4619-906D-B551C096C725}" dt="2025-01-09T18:46:58.198" v="3330" actId="1076"/>
          <ac:picMkLst>
            <pc:docMk/>
            <pc:sldMk cId="2115299501" sldId="292"/>
            <ac:picMk id="6" creationId="{9D9EBC0B-44AA-AFB4-64FC-A3799668FC7D}"/>
          </ac:picMkLst>
        </pc:picChg>
        <pc:picChg chg="add mod">
          <ac:chgData name="Lucia Korbeľová" userId="64c5499c86262cb6" providerId="LiveId" clId="{6CE682CC-924D-4619-906D-B551C096C725}" dt="2025-01-09T18:47:00.802" v="3331" actId="1076"/>
          <ac:picMkLst>
            <pc:docMk/>
            <pc:sldMk cId="2115299501" sldId="292"/>
            <ac:picMk id="8" creationId="{E28BF498-88D2-657D-E141-87C1B1C820B5}"/>
          </ac:picMkLst>
        </pc:picChg>
        <pc:picChg chg="del">
          <ac:chgData name="Lucia Korbeľová" userId="64c5499c86262cb6" providerId="LiveId" clId="{6CE682CC-924D-4619-906D-B551C096C725}" dt="2025-01-09T18:46:16.344" v="3314" actId="478"/>
          <ac:picMkLst>
            <pc:docMk/>
            <pc:sldMk cId="2115299501" sldId="292"/>
            <ac:picMk id="9" creationId="{548FC2A3-61DB-E1DC-C0CB-90A3EAB9C856}"/>
          </ac:picMkLst>
        </pc:picChg>
      </pc:sldChg>
      <pc:sldChg chg="addSp delSp modSp add mod">
        <pc:chgData name="Lucia Korbeľová" userId="64c5499c86262cb6" providerId="LiveId" clId="{6CE682CC-924D-4619-906D-B551C096C725}" dt="2025-01-09T19:11:23.762" v="3743" actId="1076"/>
        <pc:sldMkLst>
          <pc:docMk/>
          <pc:sldMk cId="1188604592" sldId="293"/>
        </pc:sldMkLst>
        <pc:spChg chg="add del mod">
          <ac:chgData name="Lucia Korbeľová" userId="64c5499c86262cb6" providerId="LiveId" clId="{6CE682CC-924D-4619-906D-B551C096C725}" dt="2025-01-09T19:08:49.001" v="3703" actId="21"/>
          <ac:spMkLst>
            <pc:docMk/>
            <pc:sldMk cId="1188604592" sldId="293"/>
            <ac:spMk id="3" creationId="{E01C49F9-528E-A6BF-9FB5-D9645984B480}"/>
          </ac:spMkLst>
        </pc:spChg>
        <pc:spChg chg="del">
          <ac:chgData name="Lucia Korbeľová" userId="64c5499c86262cb6" providerId="LiveId" clId="{6CE682CC-924D-4619-906D-B551C096C725}" dt="2025-01-09T19:08:54.986" v="3704" actId="21"/>
          <ac:spMkLst>
            <pc:docMk/>
            <pc:sldMk cId="1188604592" sldId="293"/>
            <ac:spMk id="5" creationId="{C91104F0-62B9-15C7-DA6F-A3001242EC09}"/>
          </ac:spMkLst>
        </pc:spChg>
        <pc:spChg chg="add del mod">
          <ac:chgData name="Lucia Korbeľová" userId="64c5499c86262cb6" providerId="LiveId" clId="{6CE682CC-924D-4619-906D-B551C096C725}" dt="2025-01-09T19:08:58.156" v="3705" actId="21"/>
          <ac:spMkLst>
            <pc:docMk/>
            <pc:sldMk cId="1188604592" sldId="293"/>
            <ac:spMk id="10" creationId="{DCBF8423-E3B1-17EB-A0FC-5D76F11B73F5}"/>
          </ac:spMkLst>
        </pc:spChg>
        <pc:picChg chg="del">
          <ac:chgData name="Lucia Korbeľová" userId="64c5499c86262cb6" providerId="LiveId" clId="{6CE682CC-924D-4619-906D-B551C096C725}" dt="2025-01-09T19:08:54.986" v="3704" actId="21"/>
          <ac:picMkLst>
            <pc:docMk/>
            <pc:sldMk cId="1188604592" sldId="293"/>
            <ac:picMk id="4" creationId="{00EF1A93-0D07-A06D-3EAA-474794F04C64}"/>
          </ac:picMkLst>
        </pc:picChg>
        <pc:picChg chg="add del mod">
          <ac:chgData name="Lucia Korbeľová" userId="64c5499c86262cb6" providerId="LiveId" clId="{6CE682CC-924D-4619-906D-B551C096C725}" dt="2025-01-09T19:08:49.001" v="3703" actId="21"/>
          <ac:picMkLst>
            <pc:docMk/>
            <pc:sldMk cId="1188604592" sldId="293"/>
            <ac:picMk id="6" creationId="{EB749C4B-A8B1-12D0-E395-17BF4BDD17FB}"/>
          </ac:picMkLst>
        </pc:picChg>
        <pc:picChg chg="add del mod">
          <ac:chgData name="Lucia Korbeľová" userId="64c5499c86262cb6" providerId="LiveId" clId="{6CE682CC-924D-4619-906D-B551C096C725}" dt="2025-01-09T19:08:49.001" v="3703" actId="21"/>
          <ac:picMkLst>
            <pc:docMk/>
            <pc:sldMk cId="1188604592" sldId="293"/>
            <ac:picMk id="7" creationId="{240C1308-487F-87C7-36B8-FC46BAB600EF}"/>
          </ac:picMkLst>
        </pc:picChg>
        <pc:picChg chg="add del mod">
          <ac:chgData name="Lucia Korbeľová" userId="64c5499c86262cb6" providerId="LiveId" clId="{6CE682CC-924D-4619-906D-B551C096C725}" dt="2025-01-09T19:08:49.001" v="3703" actId="21"/>
          <ac:picMkLst>
            <pc:docMk/>
            <pc:sldMk cId="1188604592" sldId="293"/>
            <ac:picMk id="8" creationId="{A9652B35-E7ED-404A-9EFF-9102E8FD55F5}"/>
          </ac:picMkLst>
        </pc:picChg>
        <pc:picChg chg="del">
          <ac:chgData name="Lucia Korbeľová" userId="64c5499c86262cb6" providerId="LiveId" clId="{6CE682CC-924D-4619-906D-B551C096C725}" dt="2025-01-09T19:08:54.986" v="3704" actId="21"/>
          <ac:picMkLst>
            <pc:docMk/>
            <pc:sldMk cId="1188604592" sldId="293"/>
            <ac:picMk id="9" creationId="{7D970714-2E18-BED4-0D54-642920B21B70}"/>
          </ac:picMkLst>
        </pc:picChg>
        <pc:picChg chg="del">
          <ac:chgData name="Lucia Korbeľová" userId="64c5499c86262cb6" providerId="LiveId" clId="{6CE682CC-924D-4619-906D-B551C096C725}" dt="2025-01-09T19:08:54.986" v="3704" actId="21"/>
          <ac:picMkLst>
            <pc:docMk/>
            <pc:sldMk cId="1188604592" sldId="293"/>
            <ac:picMk id="11" creationId="{F0DFD3E4-42C0-0D14-3848-2F24973F00A3}"/>
          </ac:picMkLst>
        </pc:picChg>
        <pc:picChg chg="add mod modCrop">
          <ac:chgData name="Lucia Korbeľová" userId="64c5499c86262cb6" providerId="LiveId" clId="{6CE682CC-924D-4619-906D-B551C096C725}" dt="2025-01-09T19:11:14.274" v="3739" actId="14100"/>
          <ac:picMkLst>
            <pc:docMk/>
            <pc:sldMk cId="1188604592" sldId="293"/>
            <ac:picMk id="13" creationId="{6CF44691-D237-9052-5C3B-E352A98C53C3}"/>
          </ac:picMkLst>
        </pc:picChg>
        <pc:picChg chg="add mod">
          <ac:chgData name="Lucia Korbeľová" userId="64c5499c86262cb6" providerId="LiveId" clId="{6CE682CC-924D-4619-906D-B551C096C725}" dt="2025-01-09T19:11:20.419" v="3742" actId="1076"/>
          <ac:picMkLst>
            <pc:docMk/>
            <pc:sldMk cId="1188604592" sldId="293"/>
            <ac:picMk id="15" creationId="{64194C3D-2A5E-5455-4AB8-6BC4F93F0C28}"/>
          </ac:picMkLst>
        </pc:picChg>
        <pc:picChg chg="add mod modCrop">
          <ac:chgData name="Lucia Korbeľová" userId="64c5499c86262cb6" providerId="LiveId" clId="{6CE682CC-924D-4619-906D-B551C096C725}" dt="2025-01-09T19:11:23.762" v="3743" actId="1076"/>
          <ac:picMkLst>
            <pc:docMk/>
            <pc:sldMk cId="1188604592" sldId="293"/>
            <ac:picMk id="17" creationId="{F690B07D-DDB2-F7FE-C5F3-4A309E820DFF}"/>
          </ac:picMkLst>
        </pc:picChg>
      </pc:sldChg>
      <pc:sldChg chg="new">
        <pc:chgData name="Lucia Korbeľová" userId="64c5499c86262cb6" providerId="LiveId" clId="{6CE682CC-924D-4619-906D-B551C096C725}" dt="2025-01-09T19:14:59.672" v="3784" actId="680"/>
        <pc:sldMkLst>
          <pc:docMk/>
          <pc:sldMk cId="2233473696" sldId="294"/>
        </pc:sldMkLst>
      </pc:sldChg>
      <pc:sldChg chg="new">
        <pc:chgData name="Lucia Korbeľová" userId="64c5499c86262cb6" providerId="LiveId" clId="{6CE682CC-924D-4619-906D-B551C096C725}" dt="2025-01-09T19:15:02.394" v="3785" actId="680"/>
        <pc:sldMkLst>
          <pc:docMk/>
          <pc:sldMk cId="853300361" sldId="295"/>
        </pc:sldMkLst>
      </pc:sldChg>
      <pc:sldChg chg="addSp delSp modSp new mod">
        <pc:chgData name="Lucia Korbeľová" userId="64c5499c86262cb6" providerId="LiveId" clId="{6CE682CC-924D-4619-906D-B551C096C725}" dt="2025-01-09T19:23:33.613" v="3984" actId="113"/>
        <pc:sldMkLst>
          <pc:docMk/>
          <pc:sldMk cId="3689226539" sldId="296"/>
        </pc:sldMkLst>
        <pc:spChg chg="mod">
          <ac:chgData name="Lucia Korbeľová" userId="64c5499c86262cb6" providerId="LiveId" clId="{6CE682CC-924D-4619-906D-B551C096C725}" dt="2025-01-09T19:21:42.321" v="3971" actId="14100"/>
          <ac:spMkLst>
            <pc:docMk/>
            <pc:sldMk cId="3689226539" sldId="296"/>
            <ac:spMk id="2" creationId="{9A68D6A1-FFFF-8D66-CB15-02A2F18CC6C9}"/>
          </ac:spMkLst>
        </pc:spChg>
        <pc:spChg chg="del">
          <ac:chgData name="Lucia Korbeľová" userId="64c5499c86262cb6" providerId="LiveId" clId="{6CE682CC-924D-4619-906D-B551C096C725}" dt="2025-01-09T19:15:20.284" v="3787"/>
          <ac:spMkLst>
            <pc:docMk/>
            <pc:sldMk cId="3689226539" sldId="296"/>
            <ac:spMk id="3" creationId="{CB3639ED-0B6F-2636-12A7-D8D2CE3664BD}"/>
          </ac:spMkLst>
        </pc:spChg>
        <pc:graphicFrameChg chg="add mod modGraphic">
          <ac:chgData name="Lucia Korbeľová" userId="64c5499c86262cb6" providerId="LiveId" clId="{6CE682CC-924D-4619-906D-B551C096C725}" dt="2025-01-09T19:23:33.613" v="3984" actId="113"/>
          <ac:graphicFrameMkLst>
            <pc:docMk/>
            <pc:sldMk cId="3689226539" sldId="296"/>
            <ac:graphicFrameMk id="4" creationId="{43D05C0C-31D1-6772-0BC5-B588E9745C60}"/>
          </ac:graphicFrameMkLst>
        </pc:graphicFrameChg>
      </pc:sldChg>
      <pc:sldChg chg="modSp add mod">
        <pc:chgData name="Lucia Korbeľová" userId="64c5499c86262cb6" providerId="LiveId" clId="{6CE682CC-924D-4619-906D-B551C096C725}" dt="2025-01-09T19:33:06.621" v="4193" actId="20577"/>
        <pc:sldMkLst>
          <pc:docMk/>
          <pc:sldMk cId="3986699232" sldId="297"/>
        </pc:sldMkLst>
        <pc:spChg chg="mod">
          <ac:chgData name="Lucia Korbeľová" userId="64c5499c86262cb6" providerId="LiveId" clId="{6CE682CC-924D-4619-906D-B551C096C725}" dt="2025-01-09T19:24:47.698" v="4025" actId="20577"/>
          <ac:spMkLst>
            <pc:docMk/>
            <pc:sldMk cId="3986699232" sldId="297"/>
            <ac:spMk id="2" creationId="{9A68D6A1-FFFF-8D66-CB15-02A2F18CC6C9}"/>
          </ac:spMkLst>
        </pc:spChg>
        <pc:graphicFrameChg chg="mod modGraphic">
          <ac:chgData name="Lucia Korbeľová" userId="64c5499c86262cb6" providerId="LiveId" clId="{6CE682CC-924D-4619-906D-B551C096C725}" dt="2025-01-09T19:33:06.621" v="4193" actId="20577"/>
          <ac:graphicFrameMkLst>
            <pc:docMk/>
            <pc:sldMk cId="3986699232" sldId="297"/>
            <ac:graphicFrameMk id="4" creationId="{43D05C0C-31D1-6772-0BC5-B588E9745C60}"/>
          </ac:graphicFrameMkLst>
        </pc:graphicFrame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5D84E-F192-4F2B-B593-180A83D41618}" type="datetime1">
              <a:rPr lang="sk-SK" smtClean="0"/>
              <a:t>10. 1. 2025</a:t>
            </a:fld>
            <a:endParaRPr lang="sk-SK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F208-1976-478C-ACF2-425B24589165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 dirty="0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sk-SK" noProof="0" smtClean="0"/>
              <a:t>‹#›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Blackhat -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ziskanie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tmavych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miest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mensich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ako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55, 55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sk-SK" noProof="0" smtClean="0"/>
              <a:t>12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15026273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Blackhat -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ziskanie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tmavych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miest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mensich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sk-SK" sz="12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ako</a:t>
            </a:r>
            <a:r>
              <a:rPr lang="en-US" altLang="sk-SK" sz="1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55, 55</a:t>
            </a:r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sk-SK" noProof="0" smtClean="0"/>
              <a:t>13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31467981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sk-SK" noProof="0" smtClean="0"/>
              <a:t>15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2295336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objekt pre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 dirty="0"/>
          </a:p>
        </p:txBody>
      </p:sp>
      <p:sp>
        <p:nvSpPr>
          <p:cNvPr id="4" name="Zástupný objekt pre číslo snímky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4B725628-3A68-42F4-BA86-981817953149}" type="slidenum">
              <a:rPr lang="sk-SK" noProof="0" smtClean="0"/>
              <a:t>16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146153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ĺžni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sk-SK" noProof="0"/>
              <a:t>Kliknutím upravte štýl predlohy podnadpisu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4E604044-D29F-4D7A-9713-E726076CB499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 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7813FB-4906-4072-AE2C-D7CDC77B1570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zvislého textu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36CB1-57AC-4290-807A-6BD740544ABE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8A465-F0C6-413C-A3F4-5D0F2183BAAD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3EA79D-7A3C-4B2A-816F-0A27A55151F2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A8BD11-8FFD-4A47-B3E5-035DCEF9C1F9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sk-SK" noProof="0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4F9127-0702-4A06-8F23-8391AF575B9E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D81FF-7B82-49BE-8D4F-B16B27C293CD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7031B-0F6C-4519-A426-78B36F3AD51B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A8DD9-B3AA-493E-B103-E4D2FC1F43B6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52DF92-EFA5-4B8B-A6EB-4A48D741CE70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 dirty="0"/>
              <a:t>Kliknite sem a upravte štýl predlohy nadpisov</a:t>
            </a:r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111A7163-FC26-4F62-B021-77D6C3A110C6}" type="datetime1">
              <a:rPr lang="sk-SK" noProof="0" smtClean="0"/>
              <a:t>10. 1. 2025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sk-SK" noProof="0" smtClean="0"/>
              <a:pPr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olsteyn.com/writing/dice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ĺžni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Obdĺžni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sk-SK" dirty="0">
                <a:solidFill>
                  <a:srgbClr val="FFFFFF"/>
                </a:solidFill>
              </a:rPr>
              <a:t>detekcia hodu 6 hracích kociek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Lucia</a:t>
            </a:r>
            <a:r>
              <a:rPr lang="sk-SK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Korbeľová, </a:t>
            </a:r>
            <a:r>
              <a:rPr lang="sk-SK" b="0" i="0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Tomáš </a:t>
            </a:r>
            <a:r>
              <a:rPr lang="sk-SK" b="0" i="0" dirty="0" err="1">
                <a:solidFill>
                  <a:schemeClr val="bg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Iványi</a:t>
            </a:r>
            <a:endParaRPr lang="sk-SK" dirty="0">
              <a:solidFill>
                <a:schemeClr val="bg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cxnSp>
        <p:nvCxnSpPr>
          <p:cNvPr id="23" name="Priama spojnica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9" y="2374082"/>
            <a:ext cx="3009392" cy="38472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pl-PL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sk-SK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K-means clustering grayscale pixelov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lang="sk-SK" altLang="sk-SK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 Grayscale verzia masky.</a:t>
            </a:r>
            <a:endParaRPr lang="en-US" altLang="sk-SK" sz="16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 Znížime počet intenzít na 7 pomocou K-means clusteringu.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 Identifikujeme farbu najbližšiu k čiernej.</a:t>
            </a:r>
            <a:endParaRPr lang="en-US" altLang="sk-SK" sz="16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 Získame binárnu masku obsahujúcu iba pixely tejto intenzity. 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 B</a:t>
            </a:r>
            <a:r>
              <a:rPr lang="sk-SK" altLang="sk-SK" sz="1600" dirty="0"/>
              <a:t>inárnu masku obsahuje bodky a iné tmavé miesta obrazu.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ok 3" descr="Obrázok, na ktorom je animák, ilustrácia&#10;&#10;Automaticky generovaný popis">
            <a:extLst>
              <a:ext uri="{FF2B5EF4-FFF2-40B4-BE49-F238E27FC236}">
                <a16:creationId xmlns:a16="http://schemas.microsoft.com/office/drawing/2014/main" id="{76F8CFB2-2E42-B34E-4068-ABB4419F9B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6454" y="1901910"/>
            <a:ext cx="3509341" cy="4194091"/>
          </a:xfrm>
          <a:prstGeom prst="rect">
            <a:avLst/>
          </a:prstGeom>
        </p:spPr>
      </p:pic>
      <p:pic>
        <p:nvPicPr>
          <p:cNvPr id="7" name="Obrázok 6" descr="Obrázok, na ktorom je snímka obrazovky, text, dizajn&#10;&#10;Automaticky generovaný popis">
            <a:extLst>
              <a:ext uri="{FF2B5EF4-FFF2-40B4-BE49-F238E27FC236}">
                <a16:creationId xmlns:a16="http://schemas.microsoft.com/office/drawing/2014/main" id="{6D17B369-992C-DA1C-3F72-58A310C2B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8481" y="1789427"/>
            <a:ext cx="3200399" cy="4483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7899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084832"/>
            <a:ext cx="3009392" cy="9848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pl-PL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3. </a:t>
            </a:r>
            <a:r>
              <a:rPr lang="sk-SK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K-means clustering grayscale pixelov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6" name="Obrázok 5">
            <a:extLst>
              <a:ext uri="{FF2B5EF4-FFF2-40B4-BE49-F238E27FC236}">
                <a16:creationId xmlns:a16="http://schemas.microsoft.com/office/drawing/2014/main" id="{5A5F697B-4036-ECAF-CA2D-5F73A59D5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128" y="2962274"/>
            <a:ext cx="4459687" cy="3430978"/>
          </a:xfrm>
          <a:prstGeom prst="rect">
            <a:avLst/>
          </a:prstGeom>
        </p:spPr>
      </p:pic>
      <p:pic>
        <p:nvPicPr>
          <p:cNvPr id="9" name="Obrázok 8" descr="Obrázok, na ktorom je snímka obrazovky, čierny, čierno-biela&#10;&#10;Automaticky generovaný popis">
            <a:extLst>
              <a:ext uri="{FF2B5EF4-FFF2-40B4-BE49-F238E27FC236}">
                <a16:creationId xmlns:a16="http://schemas.microsoft.com/office/drawing/2014/main" id="{1EF0A92D-4952-9E3E-94AB-CC62B30FF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866868"/>
            <a:ext cx="4818609" cy="3621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91552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774192"/>
            <a:ext cx="9872471" cy="3046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sk-SK" sz="2400" b="1" i="0" u="none" strike="noStrike" cap="none" normalizeH="0" baseline="0" dirty="0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4. </a:t>
            </a:r>
            <a:r>
              <a:rPr kumimoji="0" lang="sk-SK" altLang="sk-SK" sz="2400" b="1" i="0" u="none" strike="noStrike" cap="none" normalizeH="0" baseline="0" dirty="0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Conditional dilation</a:t>
            </a:r>
            <a:endParaRPr kumimoji="0" lang="en-US" altLang="sk-SK" sz="2400" b="1" i="0" u="none" strike="noStrike" cap="none" normalizeH="0" baseline="0" dirty="0">
              <a:ln>
                <a:noFill/>
              </a:ln>
              <a:effectLst/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Podmienečne dilatujeme binárnu masku na základe inej masky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Použijeme Blackhat (55, 55) na pôvodnom vyhladenom obrázku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Open </a:t>
            </a: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(30, 30) na odstránenie malých objektov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Dilatujeme masku </a:t>
            </a: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získanú pomocou kmeans, ktorú podmieňujeme maskou získanou blackhat operáciou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Výsledok pridáme 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k pôvodnej maske najtmavších miest</a:t>
            </a: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Rekonštrukcia nedostatočne segmentovaných bodiek</a:t>
            </a:r>
            <a:endParaRPr lang="sk-SK" altLang="sk-SK" sz="1600" dirty="0"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70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pic>
        <p:nvPicPr>
          <p:cNvPr id="4" name="Obrázok 3" descr="Obrázok, na ktorom je snímka obrazovky, text, dizajn, čierno-biela&#10;&#10;Automaticky generovaný popis">
            <a:extLst>
              <a:ext uri="{FF2B5EF4-FFF2-40B4-BE49-F238E27FC236}">
                <a16:creationId xmlns:a16="http://schemas.microsoft.com/office/drawing/2014/main" id="{864DE2A9-A37A-FA2C-93E9-7ABA2C015A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349" y="2028625"/>
            <a:ext cx="3595301" cy="4695588"/>
          </a:xfrm>
          <a:prstGeom prst="rect">
            <a:avLst/>
          </a:prstGeom>
        </p:spPr>
      </p:pic>
      <p:pic>
        <p:nvPicPr>
          <p:cNvPr id="7" name="Obrázok 6" descr="Obrázok, na ktorom je snímka obrazovky, grafika, čierny, čierno-biela&#10;&#10;Automaticky generovaný popis">
            <a:extLst>
              <a:ext uri="{FF2B5EF4-FFF2-40B4-BE49-F238E27FC236}">
                <a16:creationId xmlns:a16="http://schemas.microsoft.com/office/drawing/2014/main" id="{F15E9BFD-1010-DE9C-F4EE-3C08D1759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54660" y="2011174"/>
            <a:ext cx="3639150" cy="4656831"/>
          </a:xfrm>
          <a:prstGeom prst="rect">
            <a:avLst/>
          </a:prstGeom>
        </p:spPr>
      </p:pic>
      <p:pic>
        <p:nvPicPr>
          <p:cNvPr id="9" name="Obrázok 8" descr="Obrázok, na ktorom je snímka obrazovky, grafický dizajn, grafika, čierno-biela&#10;&#10;Automaticky generovaný popis">
            <a:extLst>
              <a:ext uri="{FF2B5EF4-FFF2-40B4-BE49-F238E27FC236}">
                <a16:creationId xmlns:a16="http://schemas.microsoft.com/office/drawing/2014/main" id="{8BE9C29C-305D-A0E3-53DA-EEB3979B07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2686" y="2084833"/>
            <a:ext cx="3454653" cy="4583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11813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095718"/>
            <a:ext cx="7314329" cy="16927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sk-SK" altLang="sk-SK" sz="2400" b="1" i="0" u="none" strike="noStrike" cap="none" normalizeH="0" baseline="0" dirty="0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5. </a:t>
            </a:r>
            <a:r>
              <a:rPr kumimoji="0" lang="sk-SK" altLang="sk-SK" sz="2400" b="1" i="0" u="none" strike="noStrike" cap="none" normalizeH="0" baseline="0" dirty="0" err="1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Opening</a:t>
            </a:r>
            <a:endParaRPr kumimoji="0" lang="en-US" altLang="sk-SK" sz="2400" b="1" i="0" u="none" strike="noStrike" cap="none" normalizeH="0" baseline="0" dirty="0">
              <a:ln>
                <a:noFill/>
              </a:ln>
              <a:effectLst/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Štrukturálny element (10, 10) </a:t>
            </a:r>
            <a:r>
              <a:rPr kumimoji="0" lang="en-US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na 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odstránenie</a:t>
            </a:r>
            <a:r>
              <a:rPr kumimoji="0" lang="en-US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mal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ý</a:t>
            </a:r>
            <a:r>
              <a:rPr kumimoji="0" lang="en-US" altLang="sk-SK" sz="2000" i="0" u="none" strike="noStrike" cap="none" normalizeH="0" baseline="0" dirty="0" err="1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ch</a:t>
            </a:r>
            <a:r>
              <a:rPr kumimoji="0" lang="en-US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sk-SK" alt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ú</a:t>
            </a:r>
            <a:r>
              <a:rPr kumimoji="0" lang="en-US" altLang="sk-SK" sz="2000" i="0" u="none" strike="noStrike" cap="none" normalizeH="0" baseline="0" dirty="0" err="1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tvarov</a:t>
            </a:r>
            <a:endParaRPr kumimoji="0" lang="en-US" altLang="sk-SK" sz="2000" i="0" u="none" strike="noStrike" cap="none" normalizeH="0" baseline="0" dirty="0">
              <a:ln>
                <a:noFill/>
              </a:ln>
              <a:effectLst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173736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sk-SK" sz="1600" b="1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sk-SK" altLang="sk-SK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7FD83F3B-E8C9-EA3F-FDDF-5E5363E03D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7550" y="2889743"/>
            <a:ext cx="4905814" cy="3766851"/>
          </a:xfrm>
          <a:prstGeom prst="rect">
            <a:avLst/>
          </a:prstGeom>
        </p:spPr>
      </p:pic>
      <p:pic>
        <p:nvPicPr>
          <p:cNvPr id="7" name="Obrázok 6">
            <a:extLst>
              <a:ext uri="{FF2B5EF4-FFF2-40B4-BE49-F238E27FC236}">
                <a16:creationId xmlns:a16="http://schemas.microsoft.com/office/drawing/2014/main" id="{742DC8F3-642C-2C87-5D1C-6A77216E88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1736" y="2843726"/>
            <a:ext cx="4905814" cy="3769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87646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024128" y="2570172"/>
            <a:ext cx="3949126" cy="32316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lang="en-US" altLang="sk-SK" sz="24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6</a:t>
            </a:r>
            <a:r>
              <a:rPr lang="sk-SK" altLang="sk-SK" sz="24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. Nájdenie kontúr a ich filtrovanie</a:t>
            </a:r>
            <a:endParaRPr kumimoji="0" lang="sk-SK" altLang="sk-SK" sz="2400" b="1" i="0" u="none" strike="noStrike" cap="none" normalizeH="0" baseline="0" dirty="0">
              <a:ln>
                <a:noFill/>
              </a:ln>
              <a:effectLst/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 Nájdenie kontúr v binárnom obrázku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 Zisťujeme mieru </a:t>
            </a:r>
            <a:r>
              <a:rPr lang="sk-SK" sz="2000" dirty="0" err="1">
                <a:ea typeface="Calibri" panose="020F0502020204030204" pitchFamily="34" charset="0"/>
                <a:cs typeface="Calibri" panose="020F0502020204030204" pitchFamily="34" charset="0"/>
              </a:rPr>
              <a:t>circularity</a:t>
            </a: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 útvarov a filtrujeme kontúry, ktoré nie sú dostatočne kruhové (min 0.85)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 Odstraňujeme kontúry, ktorých obsah sa priveľmi </a:t>
            </a:r>
            <a:r>
              <a:rPr lang="sk-SK" sz="2000" dirty="0" err="1">
                <a:ea typeface="Calibri" panose="020F0502020204030204" pitchFamily="34" charset="0"/>
                <a:cs typeface="Calibri" panose="020F0502020204030204" pitchFamily="34" charset="0"/>
              </a:rPr>
              <a:t>vzdaľuje</a:t>
            </a: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 od priemerného obsahu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https://golsteyn.com/writing/dice</a:t>
            </a: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endParaRPr kumimoji="0" lang="sk-SK" altLang="sk-SK" sz="1800" i="0" u="none" strike="noStrike" cap="none" normalizeH="0" baseline="0" dirty="0">
              <a:ln>
                <a:noFill/>
              </a:ln>
              <a:effectLst/>
            </a:endParaRPr>
          </a:p>
        </p:txBody>
      </p:sp>
      <p:pic>
        <p:nvPicPr>
          <p:cNvPr id="4" name="Obrázok 3">
            <a:extLst>
              <a:ext uri="{FF2B5EF4-FFF2-40B4-BE49-F238E27FC236}">
                <a16:creationId xmlns:a16="http://schemas.microsoft.com/office/drawing/2014/main" id="{AEA8669A-4782-E38B-58F1-92AA512336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3255" y="1749678"/>
            <a:ext cx="3232186" cy="4872643"/>
          </a:xfrm>
          <a:prstGeom prst="rect">
            <a:avLst/>
          </a:prstGeom>
        </p:spPr>
      </p:pic>
      <p:pic>
        <p:nvPicPr>
          <p:cNvPr id="9" name="Obrázok 8" descr="Obrázok, na ktorom je snímka obrazovky, dizajn&#10;&#10;Automaticky generovaný popis">
            <a:extLst>
              <a:ext uri="{FF2B5EF4-FFF2-40B4-BE49-F238E27FC236}">
                <a16:creationId xmlns:a16="http://schemas.microsoft.com/office/drawing/2014/main" id="{548FC2A3-61DB-E1DC-C0CB-90A3EAB9C8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7362" y="1749678"/>
            <a:ext cx="3232187" cy="487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26149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pic>
        <p:nvPicPr>
          <p:cNvPr id="6" name="Obrázok 5" descr="Obrázok, na ktorom je snímka obrazovky, čierno-biela, čierny, čiernobiely&#10;&#10;Automaticky generovaný popis">
            <a:extLst>
              <a:ext uri="{FF2B5EF4-FFF2-40B4-BE49-F238E27FC236}">
                <a16:creationId xmlns:a16="http://schemas.microsoft.com/office/drawing/2014/main" id="{9D9EBC0B-44AA-AFB4-64FC-A3799668FC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0654" y="1894114"/>
            <a:ext cx="3697019" cy="4837589"/>
          </a:xfrm>
          <a:prstGeom prst="rect">
            <a:avLst/>
          </a:prstGeom>
        </p:spPr>
      </p:pic>
      <p:pic>
        <p:nvPicPr>
          <p:cNvPr id="8" name="Obrázok 7" descr="Obrázok, na ktorom je snímka obrazovky, dizajn&#10;&#10;Automaticky generovaný popis">
            <a:extLst>
              <a:ext uri="{FF2B5EF4-FFF2-40B4-BE49-F238E27FC236}">
                <a16:creationId xmlns:a16="http://schemas.microsoft.com/office/drawing/2014/main" id="{E28BF498-88D2-657D-E141-87C1B1C820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30965"/>
            <a:ext cx="3697020" cy="4963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299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699785" cy="1499616"/>
          </a:xfrm>
        </p:spPr>
        <p:txBody>
          <a:bodyPr>
            <a:normAutofit/>
          </a:bodyPr>
          <a:lstStyle/>
          <a:p>
            <a:r>
              <a:rPr lang="sk-SK" sz="4400" dirty="0"/>
              <a:t>Identifikácia kociek pomocou </a:t>
            </a:r>
            <a:r>
              <a:rPr lang="en-US" sz="4400" dirty="0"/>
              <a:t>K-means </a:t>
            </a:r>
            <a:r>
              <a:rPr lang="en-US" sz="4400" dirty="0" err="1"/>
              <a:t>clusteringu</a:t>
            </a:r>
            <a:endParaRPr lang="sk-SK" sz="4400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71728" y="1656156"/>
            <a:ext cx="10699786" cy="13849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en-US" sz="2000" dirty="0">
                <a:ea typeface="Calibri" panose="020F0502020204030204" pitchFamily="34" charset="0"/>
                <a:cs typeface="Calibri" panose="020F0502020204030204" pitchFamily="34" charset="0"/>
              </a:rPr>
              <a:t> Na </a:t>
            </a:r>
            <a:r>
              <a:rPr lang="sk-SK" sz="2000" dirty="0">
                <a:ea typeface="Calibri" panose="020F0502020204030204" pitchFamily="34" charset="0"/>
                <a:cs typeface="Calibri" panose="020F0502020204030204" pitchFamily="34" charset="0"/>
              </a:rPr>
              <a:t>polohy identifikovaných kontúr použijeme k-means clustering na nájdenie centrá 6 zhlukov bodiek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kumimoji="0" lang="sk-SK" altLang="sk-SK" sz="2000" i="0" u="none" strike="noStrike" cap="none" normalizeH="0" baseline="0" dirty="0">
                <a:ln>
                  <a:noFill/>
                </a:ln>
                <a:effectLst/>
                <a:ea typeface="Calibri" panose="020F0502020204030204" pitchFamily="34" charset="0"/>
                <a:cs typeface="Calibri" panose="020F0502020204030204" pitchFamily="34" charset="0"/>
              </a:rPr>
              <a:t> Centrá predstavujú polohy kocky</a:t>
            </a:r>
            <a:endParaRPr kumimoji="0" lang="sk-SK" altLang="sk-SK" sz="2000" i="0" u="none" strike="noStrike" cap="none" normalizeH="0" baseline="0" dirty="0">
              <a:ln>
                <a:noFill/>
              </a:ln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sk-SK" altLang="sk-SK" sz="16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16636" lvl="1" indent="-3429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ok 3" descr="Obrázok, na ktorom je snímka obrazovky, dizajn&#10;&#10;Automaticky generovaný popis">
            <a:extLst>
              <a:ext uri="{FF2B5EF4-FFF2-40B4-BE49-F238E27FC236}">
                <a16:creationId xmlns:a16="http://schemas.microsoft.com/office/drawing/2014/main" id="{00EF1A93-0D07-A06D-3EAA-474794F04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0947" y="2586057"/>
            <a:ext cx="4083011" cy="3892809"/>
          </a:xfrm>
          <a:prstGeom prst="rect">
            <a:avLst/>
          </a:prstGeom>
        </p:spPr>
      </p:pic>
      <p:pic>
        <p:nvPicPr>
          <p:cNvPr id="9" name="Obrázok 8" descr="Obrázok, na ktorom je snímka obrazovky, čierny, dizajn&#10;&#10;Automaticky generovaný popis">
            <a:extLst>
              <a:ext uri="{FF2B5EF4-FFF2-40B4-BE49-F238E27FC236}">
                <a16:creationId xmlns:a16="http://schemas.microsoft.com/office/drawing/2014/main" id="{7D970714-2E18-BED4-0D54-642920B21B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647" t="18931" r="30553" b="3127"/>
          <a:stretch/>
        </p:blipFill>
        <p:spPr>
          <a:xfrm>
            <a:off x="1024127" y="2381472"/>
            <a:ext cx="1958557" cy="4097394"/>
          </a:xfrm>
          <a:prstGeom prst="rect">
            <a:avLst/>
          </a:prstGeom>
        </p:spPr>
      </p:pic>
      <p:pic>
        <p:nvPicPr>
          <p:cNvPr id="11" name="Obrázok 10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F0DFD3E4-42C0-0D14-3848-2F24973F00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03345" y="2338688"/>
            <a:ext cx="4493870" cy="438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25775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10699785" cy="1499616"/>
          </a:xfrm>
        </p:spPr>
        <p:txBody>
          <a:bodyPr>
            <a:normAutofit/>
          </a:bodyPr>
          <a:lstStyle/>
          <a:p>
            <a:r>
              <a:rPr lang="sk-SK" sz="4400" dirty="0"/>
              <a:t>Identifikácia kociek pomocou </a:t>
            </a:r>
            <a:r>
              <a:rPr lang="en-US" sz="4400" dirty="0"/>
              <a:t>K-means </a:t>
            </a:r>
            <a:r>
              <a:rPr lang="en-US" sz="4400" dirty="0" err="1"/>
              <a:t>clusteringu</a:t>
            </a:r>
            <a:endParaRPr lang="sk-SK" sz="4400" dirty="0"/>
          </a:p>
        </p:txBody>
      </p:sp>
      <p:pic>
        <p:nvPicPr>
          <p:cNvPr id="13" name="Obrázok 12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6CF44691-D237-9052-5C3B-E352A98C53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33" r="14978"/>
          <a:stretch/>
        </p:blipFill>
        <p:spPr>
          <a:xfrm>
            <a:off x="8150986" y="1558432"/>
            <a:ext cx="3582813" cy="5060082"/>
          </a:xfrm>
          <a:prstGeom prst="rect">
            <a:avLst/>
          </a:prstGeom>
        </p:spPr>
      </p:pic>
      <p:pic>
        <p:nvPicPr>
          <p:cNvPr id="15" name="Obrázok 14" descr="Obrázok, na ktorom je snímka obrazovky, dizajn&#10;&#10;Automaticky generovaný popis">
            <a:extLst>
              <a:ext uri="{FF2B5EF4-FFF2-40B4-BE49-F238E27FC236}">
                <a16:creationId xmlns:a16="http://schemas.microsoft.com/office/drawing/2014/main" id="{64194C3D-2A5E-5455-4AB8-6BC4F93F0C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88" y="1683135"/>
            <a:ext cx="3819138" cy="4935379"/>
          </a:xfrm>
          <a:prstGeom prst="rect">
            <a:avLst/>
          </a:prstGeom>
        </p:spPr>
      </p:pic>
      <p:pic>
        <p:nvPicPr>
          <p:cNvPr id="17" name="Obrázok 16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F690B07D-DDB2-F7FE-C5F3-4A309E820DF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12" t="-897" r="9984" b="897"/>
          <a:stretch/>
        </p:blipFill>
        <p:spPr>
          <a:xfrm>
            <a:off x="4287226" y="2383412"/>
            <a:ext cx="3819138" cy="397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6045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68D6A1-FFFF-8D66-CB15-02A2F18CC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9992215" cy="1499616"/>
          </a:xfrm>
        </p:spPr>
        <p:txBody>
          <a:bodyPr>
            <a:normAutofit/>
          </a:bodyPr>
          <a:lstStyle/>
          <a:p>
            <a:r>
              <a:rPr lang="sk-SK" sz="4400" dirty="0"/>
              <a:t>Výsledky pre rôzne parametre k-</a:t>
            </a:r>
            <a:r>
              <a:rPr lang="sk-SK" sz="4400" dirty="0" err="1"/>
              <a:t>means</a:t>
            </a:r>
            <a:r>
              <a:rPr lang="sk-SK" sz="4400" dirty="0"/>
              <a:t> algoritmu</a:t>
            </a:r>
          </a:p>
        </p:txBody>
      </p:sp>
      <p:graphicFrame>
        <p:nvGraphicFramePr>
          <p:cNvPr id="4" name="Zástupný objekt pre obsah 3">
            <a:extLst>
              <a:ext uri="{FF2B5EF4-FFF2-40B4-BE49-F238E27FC236}">
                <a16:creationId xmlns:a16="http://schemas.microsoft.com/office/drawing/2014/main" id="{43D05C0C-31D1-6772-0BC5-B588E9745C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23244456"/>
              </p:ext>
            </p:extLst>
          </p:nvPr>
        </p:nvGraphicFramePr>
        <p:xfrm>
          <a:off x="1225076" y="1796144"/>
          <a:ext cx="9590315" cy="4757060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987495">
                  <a:extLst>
                    <a:ext uri="{9D8B030D-6E8A-4147-A177-3AD203B41FA5}">
                      <a16:colId xmlns:a16="http://schemas.microsoft.com/office/drawing/2014/main" val="3293202933"/>
                    </a:ext>
                  </a:extLst>
                </a:gridCol>
                <a:gridCol w="987495">
                  <a:extLst>
                    <a:ext uri="{9D8B030D-6E8A-4147-A177-3AD203B41FA5}">
                      <a16:colId xmlns:a16="http://schemas.microsoft.com/office/drawing/2014/main" val="252143457"/>
                    </a:ext>
                  </a:extLst>
                </a:gridCol>
                <a:gridCol w="978201">
                  <a:extLst>
                    <a:ext uri="{9D8B030D-6E8A-4147-A177-3AD203B41FA5}">
                      <a16:colId xmlns:a16="http://schemas.microsoft.com/office/drawing/2014/main" val="107686320"/>
                    </a:ext>
                  </a:extLst>
                </a:gridCol>
                <a:gridCol w="993304">
                  <a:extLst>
                    <a:ext uri="{9D8B030D-6E8A-4147-A177-3AD203B41FA5}">
                      <a16:colId xmlns:a16="http://schemas.microsoft.com/office/drawing/2014/main" val="323551756"/>
                    </a:ext>
                  </a:extLst>
                </a:gridCol>
                <a:gridCol w="1032803">
                  <a:extLst>
                    <a:ext uri="{9D8B030D-6E8A-4147-A177-3AD203B41FA5}">
                      <a16:colId xmlns:a16="http://schemas.microsoft.com/office/drawing/2014/main" val="1226852289"/>
                    </a:ext>
                  </a:extLst>
                </a:gridCol>
                <a:gridCol w="1090890">
                  <a:extLst>
                    <a:ext uri="{9D8B030D-6E8A-4147-A177-3AD203B41FA5}">
                      <a16:colId xmlns:a16="http://schemas.microsoft.com/office/drawing/2014/main" val="2865056101"/>
                    </a:ext>
                  </a:extLst>
                </a:gridCol>
                <a:gridCol w="1655505">
                  <a:extLst>
                    <a:ext uri="{9D8B030D-6E8A-4147-A177-3AD203B41FA5}">
                      <a16:colId xmlns:a16="http://schemas.microsoft.com/office/drawing/2014/main" val="3567231584"/>
                    </a:ext>
                  </a:extLst>
                </a:gridCol>
                <a:gridCol w="1864622">
                  <a:extLst>
                    <a:ext uri="{9D8B030D-6E8A-4147-A177-3AD203B41FA5}">
                      <a16:colId xmlns:a16="http://schemas.microsoft.com/office/drawing/2014/main" val="1453837369"/>
                    </a:ext>
                  </a:extLst>
                </a:gridCol>
              </a:tblGrid>
              <a:tr h="127934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k </a:t>
                      </a:r>
                      <a:r>
                        <a:rPr lang="en-US" sz="1600" b="1" kern="0" dirty="0" err="1">
                          <a:effectLst/>
                        </a:rPr>
                        <a:t>farebn</a:t>
                      </a:r>
                      <a:r>
                        <a:rPr lang="sk-SK" sz="1600" b="1" kern="0" dirty="0">
                          <a:effectLst/>
                        </a:rPr>
                        <a:t>ý</a:t>
                      </a:r>
                      <a:r>
                        <a:rPr lang="en-US" sz="1600" b="1" kern="0" dirty="0">
                          <a:effectLst/>
                        </a:rPr>
                        <a:t> k-means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k grayscale k-means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Median </a:t>
                      </a:r>
                      <a:r>
                        <a:rPr lang="sk-SK" sz="1600" b="1" kern="0" dirty="0" err="1">
                          <a:effectLst/>
                        </a:rPr>
                        <a:t>blur</a:t>
                      </a:r>
                      <a:r>
                        <a:rPr lang="sk-SK" sz="1600" b="1" kern="0" dirty="0">
                          <a:effectLst/>
                        </a:rPr>
                        <a:t> size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600" b="1" kern="0" dirty="0">
                          <a:effectLst/>
                        </a:rPr>
                        <a:t>Ve</a:t>
                      </a:r>
                      <a:r>
                        <a:rPr lang="sk-SK" sz="1600" b="1" kern="0" dirty="0">
                          <a:effectLst/>
                        </a:rPr>
                        <a:t>ľ</a:t>
                      </a:r>
                      <a:r>
                        <a:rPr lang="en-US" sz="1600" b="1" kern="0" dirty="0">
                          <a:effectLst/>
                        </a:rPr>
                        <a:t>kos</a:t>
                      </a:r>
                      <a:r>
                        <a:rPr lang="sk-SK" sz="1600" b="1" kern="0" dirty="0">
                          <a:effectLst/>
                        </a:rPr>
                        <a:t>ť SE </a:t>
                      </a:r>
                      <a:r>
                        <a:rPr lang="sk-SK" sz="1600" b="1" kern="0" dirty="0" err="1">
                          <a:effectLst/>
                        </a:rPr>
                        <a:t>open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Presnosť na testovacej množine 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Presnosť na všetkých dátach 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Celkový počet zle detegovaných kociek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Celkový odchýlka detegovanými hodov kociek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003590340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1" kern="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sk-SK" sz="2000" b="1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1" kern="100" dirty="0">
                          <a:effectLst/>
                        </a:rPr>
                        <a:t>7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1" kern="100" dirty="0">
                          <a:effectLst/>
                        </a:rPr>
                        <a:t>39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1" kern="100" dirty="0">
                          <a:effectLst/>
                        </a:rPr>
                        <a:t>(20, 20)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1" kern="0" dirty="0">
                          <a:effectLst/>
                        </a:rPr>
                        <a:t>87.5%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1" kern="0" dirty="0">
                          <a:effectLst/>
                        </a:rPr>
                        <a:t>88.66%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1" kern="0" dirty="0">
                          <a:effectLst/>
                        </a:rPr>
                        <a:t>17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1" kern="0" dirty="0">
                          <a:effectLst/>
                        </a:rPr>
                        <a:t>23</a:t>
                      </a:r>
                      <a:endParaRPr lang="sk-SK" sz="20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5939611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sk-SK" sz="20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EAF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8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EAF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41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(30, 30)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76.38</a:t>
                      </a:r>
                      <a:r>
                        <a:rPr lang="sk-SK" sz="2000" b="0" kern="0" dirty="0">
                          <a:effectLst/>
                        </a:rPr>
                        <a:t>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b="0" kern="0" dirty="0">
                          <a:effectLst/>
                        </a:rPr>
                        <a:t>76%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b="0" kern="0">
                          <a:effectLst/>
                        </a:rPr>
                        <a:t>36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2000" b="0" kern="0">
                          <a:effectLst/>
                        </a:rPr>
                        <a:t>41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072452901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sk-SK" sz="20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7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>
                          <a:effectLst/>
                        </a:rPr>
                        <a:t>41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(30, 30)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75%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84.67%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23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27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57724304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sk-SK" sz="20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EAF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8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EAF0F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>
                          <a:effectLst/>
                        </a:rPr>
                        <a:t>41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>
                          <a:effectLst/>
                        </a:rPr>
                        <a:t>(30, 30)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>
                          <a:effectLst/>
                        </a:rPr>
                        <a:t>63.88%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74.67%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38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45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977607709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sk-SK" sz="2000" b="0" kern="1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 dirty="0">
                          <a:effectLst/>
                        </a:rPr>
                        <a:t>7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>
                    <a:solidFill>
                      <a:srgbClr val="D3E0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>
                          <a:effectLst/>
                        </a:rPr>
                        <a:t>39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b="0" kern="100">
                          <a:effectLst/>
                        </a:rPr>
                        <a:t>(20, 20)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>
                          <a:effectLst/>
                        </a:rPr>
                        <a:t>80.55%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>
                          <a:effectLst/>
                        </a:rPr>
                        <a:t>82%</a:t>
                      </a:r>
                      <a:endParaRPr lang="sk-SK" sz="2000" b="0" kern="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27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32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476492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892265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79C94E3-FC33-EFD4-7A27-ACDA8B775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anchor="ctr">
            <a:normAutofit/>
          </a:bodyPr>
          <a:lstStyle/>
          <a:p>
            <a:r>
              <a:rPr lang="sk-SK" dirty="0"/>
              <a:t>dataset</a:t>
            </a:r>
          </a:p>
        </p:txBody>
      </p:sp>
      <p:pic>
        <p:nvPicPr>
          <p:cNvPr id="6" name="Obrázok 5" descr="Obrázok, na ktorom je kocka, kocková hra, stolová hra, vnútri&#10;&#10;Automaticky generovaný popis">
            <a:extLst>
              <a:ext uri="{FF2B5EF4-FFF2-40B4-BE49-F238E27FC236}">
                <a16:creationId xmlns:a16="http://schemas.microsoft.com/office/drawing/2014/main" id="{104561F9-BAEB-3D2A-046D-314239410F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8760" y="325056"/>
            <a:ext cx="4966310" cy="3103944"/>
          </a:xfrm>
          <a:prstGeom prst="rect">
            <a:avLst/>
          </a:prstGeom>
          <a:noFill/>
        </p:spPr>
      </p:pic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998F902-010C-CAE2-E991-DCE0ADFC28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46372" y="2381998"/>
            <a:ext cx="4944632" cy="2598974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sk-SK" sz="2000" dirty="0"/>
              <a:t> predpoklad: 6 kociek s tmavými bodkami na bledom podklade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000" dirty="0"/>
              <a:t> validačná množina – 13 obrázkov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 sz="2000" dirty="0"/>
              <a:t> Pri optimalizácii metód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000" dirty="0"/>
              <a:t> testovacia množina – 12 obrázkov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sk-SK" sz="2000" dirty="0"/>
              <a:t> Vyhradené na testovacie účely na záver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sk-SK" sz="2000" dirty="0"/>
              <a:t> rôzne osvetlenia, pozadie, vzdialenosť od kamery, sklon</a:t>
            </a:r>
          </a:p>
          <a:p>
            <a:endParaRPr lang="sk-SK" sz="2000" dirty="0"/>
          </a:p>
        </p:txBody>
      </p:sp>
      <p:pic>
        <p:nvPicPr>
          <p:cNvPr id="8" name="Obrázok 7" descr="Obrázok, na ktorom je kocka, kocková hra, vnútri&#10;&#10;Automaticky generovaný popis">
            <a:extLst>
              <a:ext uri="{FF2B5EF4-FFF2-40B4-BE49-F238E27FC236}">
                <a16:creationId xmlns:a16="http://schemas.microsoft.com/office/drawing/2014/main" id="{CFDF2D4E-4976-ACC6-5CE8-FBD5E4F217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0998" y="3429000"/>
            <a:ext cx="3701522" cy="310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87980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A68D6A1-FFFF-8D66-CB15-02A2F18CC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7" y="585216"/>
            <a:ext cx="9992215" cy="1499616"/>
          </a:xfrm>
        </p:spPr>
        <p:txBody>
          <a:bodyPr>
            <a:normAutofit/>
          </a:bodyPr>
          <a:lstStyle/>
          <a:p>
            <a:r>
              <a:rPr lang="sk-SK" sz="4400" dirty="0"/>
              <a:t>Porovnanie Výsledkov Jednotlivých metód</a:t>
            </a:r>
          </a:p>
        </p:txBody>
      </p:sp>
      <p:graphicFrame>
        <p:nvGraphicFramePr>
          <p:cNvPr id="4" name="Zástupný objekt pre obsah 3">
            <a:extLst>
              <a:ext uri="{FF2B5EF4-FFF2-40B4-BE49-F238E27FC236}">
                <a16:creationId xmlns:a16="http://schemas.microsoft.com/office/drawing/2014/main" id="{43D05C0C-31D1-6772-0BC5-B588E9745C6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97538191"/>
              </p:ext>
            </p:extLst>
          </p:nvPr>
        </p:nvGraphicFramePr>
        <p:xfrm>
          <a:off x="847015" y="2084832"/>
          <a:ext cx="9995156" cy="4509468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044144">
                  <a:extLst>
                    <a:ext uri="{9D8B030D-6E8A-4147-A177-3AD203B41FA5}">
                      <a16:colId xmlns:a16="http://schemas.microsoft.com/office/drawing/2014/main" val="323551756"/>
                    </a:ext>
                  </a:extLst>
                </a:gridCol>
                <a:gridCol w="1902980">
                  <a:extLst>
                    <a:ext uri="{9D8B030D-6E8A-4147-A177-3AD203B41FA5}">
                      <a16:colId xmlns:a16="http://schemas.microsoft.com/office/drawing/2014/main" val="1226852289"/>
                    </a:ext>
                  </a:extLst>
                </a:gridCol>
                <a:gridCol w="1763486">
                  <a:extLst>
                    <a:ext uri="{9D8B030D-6E8A-4147-A177-3AD203B41FA5}">
                      <a16:colId xmlns:a16="http://schemas.microsoft.com/office/drawing/2014/main" val="2865056101"/>
                    </a:ext>
                  </a:extLst>
                </a:gridCol>
                <a:gridCol w="1436914">
                  <a:extLst>
                    <a:ext uri="{9D8B030D-6E8A-4147-A177-3AD203B41FA5}">
                      <a16:colId xmlns:a16="http://schemas.microsoft.com/office/drawing/2014/main" val="3567231584"/>
                    </a:ext>
                  </a:extLst>
                </a:gridCol>
                <a:gridCol w="1847632">
                  <a:extLst>
                    <a:ext uri="{9D8B030D-6E8A-4147-A177-3AD203B41FA5}">
                      <a16:colId xmlns:a16="http://schemas.microsoft.com/office/drawing/2014/main" val="1453837369"/>
                    </a:ext>
                  </a:extLst>
                </a:gridCol>
              </a:tblGrid>
              <a:tr h="90922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Metóda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Presnosť na testovacej množine 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Presnosť na všetkých dátach 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Celkový počet zle detegovaných kociek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0" dirty="0">
                          <a:effectLst/>
                        </a:rPr>
                        <a:t>Celkový odchýlka detegovanými hodov kociek</a:t>
                      </a:r>
                      <a:endParaRPr lang="sk-SK" sz="1600" b="1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003590340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16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K-</a:t>
                      </a:r>
                      <a:r>
                        <a:rPr lang="sk-SK" sz="1600" b="1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means</a:t>
                      </a:r>
                      <a:r>
                        <a:rPr lang="sk-SK" sz="16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segmentácia bodiek, K-</a:t>
                      </a:r>
                      <a:r>
                        <a:rPr lang="sk-SK" sz="1600" b="1" kern="1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means</a:t>
                      </a:r>
                      <a:r>
                        <a:rPr lang="sk-SK" sz="1600" b="1" kern="1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Arial" panose="020B0604020202020204" pitchFamily="34" charset="0"/>
                        </a:rPr>
                        <a:t> nájdenie kociek</a:t>
                      </a: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87.5%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88.66%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17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sk-SK" sz="2000" b="0" kern="0" dirty="0">
                          <a:effectLst/>
                        </a:rPr>
                        <a:t>23</a:t>
                      </a: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15939611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072452901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1857724304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2977607709"/>
                  </a:ext>
                </a:extLst>
              </a:tr>
              <a:tr h="69554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16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endParaRPr lang="sk-SK" sz="2000" b="0" kern="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44450" marR="44450" marT="0" marB="0" anchor="ctr"/>
                </a:tc>
                <a:extLst>
                  <a:ext uri="{0D108BD9-81ED-4DB2-BD59-A6C34878D82A}">
                    <a16:rowId xmlns:a16="http://schemas.microsoft.com/office/drawing/2014/main" val="34764927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86699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ázok 3" descr="Obrázok, na ktorom je kocka, kocková hra, vnútri&#10;&#10;Automaticky generovaný popis">
            <a:extLst>
              <a:ext uri="{FF2B5EF4-FFF2-40B4-BE49-F238E27FC236}">
                <a16:creationId xmlns:a16="http://schemas.microsoft.com/office/drawing/2014/main" id="{51CA030B-59C1-84DF-7830-55B3025A6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8994" y="3123820"/>
            <a:ext cx="2566535" cy="3559957"/>
          </a:xfrm>
          <a:prstGeom prst="rect">
            <a:avLst/>
          </a:prstGeom>
        </p:spPr>
      </p:pic>
      <p:pic>
        <p:nvPicPr>
          <p:cNvPr id="6" name="Obrázok 5" descr="Obrázok, na ktorom je písadlo, vnútri&#10;&#10;Automaticky generovaný popis">
            <a:extLst>
              <a:ext uri="{FF2B5EF4-FFF2-40B4-BE49-F238E27FC236}">
                <a16:creationId xmlns:a16="http://schemas.microsoft.com/office/drawing/2014/main" id="{992C7FEE-5AB9-6370-1D20-8C94F9F5F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0114" y="338483"/>
            <a:ext cx="3845324" cy="2752033"/>
          </a:xfrm>
          <a:prstGeom prst="rect">
            <a:avLst/>
          </a:prstGeom>
        </p:spPr>
      </p:pic>
      <p:pic>
        <p:nvPicPr>
          <p:cNvPr id="12" name="Obrázok 11" descr="Obrázok, na ktorom je vnútri, sušienka&#10;&#10;Automaticky generovaný popis">
            <a:extLst>
              <a:ext uri="{FF2B5EF4-FFF2-40B4-BE49-F238E27FC236}">
                <a16:creationId xmlns:a16="http://schemas.microsoft.com/office/drawing/2014/main" id="{BA033DCA-5E4E-3CE0-96F4-FC55725F9C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2632" y="381000"/>
            <a:ext cx="3483519" cy="2667000"/>
          </a:xfrm>
          <a:prstGeom prst="rect">
            <a:avLst/>
          </a:prstGeom>
        </p:spPr>
      </p:pic>
      <p:pic>
        <p:nvPicPr>
          <p:cNvPr id="14" name="Obrázok 13" descr="Obrázok, na ktorom je kocková hra, kocka, stolová hra, vnútri&#10;&#10;Automaticky generovaný popis">
            <a:extLst>
              <a:ext uri="{FF2B5EF4-FFF2-40B4-BE49-F238E27FC236}">
                <a16:creationId xmlns:a16="http://schemas.microsoft.com/office/drawing/2014/main" id="{838EF0CB-F7EA-AB5F-B8B6-FA7DB47E4BC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0114" y="3291840"/>
            <a:ext cx="3719256" cy="3391937"/>
          </a:xfrm>
          <a:prstGeom prst="rect">
            <a:avLst/>
          </a:prstGeom>
        </p:spPr>
      </p:pic>
      <p:pic>
        <p:nvPicPr>
          <p:cNvPr id="16" name="Obrázok 15" descr="Obrázok, na ktorom je sušienka, vnútri&#10;&#10;Automaticky generovaný popis">
            <a:extLst>
              <a:ext uri="{FF2B5EF4-FFF2-40B4-BE49-F238E27FC236}">
                <a16:creationId xmlns:a16="http://schemas.microsoft.com/office/drawing/2014/main" id="{6EC99F75-ECE8-E3DA-C252-6565A0D277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5477" y="3170015"/>
            <a:ext cx="2597409" cy="351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0095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C285F5A-E5A9-50FC-D13D-D36CA8DE9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0CE5A2B-7121-5C8E-1C2F-1561AE6D950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1184685A-0068-E737-524A-29B488F05F5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33473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385AAEE-7ACD-A547-C99C-7A9B513A8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E2692A6-EEDE-1B5E-C5B1-F1170FA4A2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74DC0C10-C2BA-0A31-FCC6-F3578B69D71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853300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4AAE863-3200-D73E-E304-F1C26D359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128" y="585216"/>
            <a:ext cx="5420215" cy="1499616"/>
          </a:xfrm>
        </p:spPr>
        <p:txBody>
          <a:bodyPr>
            <a:normAutofit fontScale="90000"/>
          </a:bodyPr>
          <a:lstStyle/>
          <a:p>
            <a:r>
              <a:rPr lang="sk-SK" dirty="0"/>
              <a:t>Nevýhody Segmentácie bodiek pomocou blackhat</a:t>
            </a:r>
          </a:p>
        </p:txBody>
      </p:sp>
      <p:pic>
        <p:nvPicPr>
          <p:cNvPr id="5" name="Zástupný objekt pre obsah 4" descr="Obrázok, na ktorom je snímka obrazovky, text, hodiny, dizajn&#10;&#10;Automaticky generovaný popis">
            <a:extLst>
              <a:ext uri="{FF2B5EF4-FFF2-40B4-BE49-F238E27FC236}">
                <a16:creationId xmlns:a16="http://schemas.microsoft.com/office/drawing/2014/main" id="{437167E6-CF53-348F-40E3-DFE6634667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6994"/>
          <a:stretch/>
        </p:blipFill>
        <p:spPr>
          <a:xfrm>
            <a:off x="6643363" y="332231"/>
            <a:ext cx="4590143" cy="3260055"/>
          </a:xfrm>
        </p:spPr>
      </p:pic>
      <p:pic>
        <p:nvPicPr>
          <p:cNvPr id="7" name="Obrázok 6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9D5BBF07-C1F2-08C4-1335-B3FB2AB021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47"/>
          <a:stretch/>
        </p:blipFill>
        <p:spPr>
          <a:xfrm>
            <a:off x="6643363" y="3668486"/>
            <a:ext cx="4676094" cy="3028841"/>
          </a:xfrm>
          <a:prstGeom prst="rect">
            <a:avLst/>
          </a:prstGeom>
        </p:spPr>
      </p:pic>
      <p:pic>
        <p:nvPicPr>
          <p:cNvPr id="9" name="Obrázok 8" descr="Obrázok, na ktorom je snímka obrazovky&#10;&#10;Automaticky generovaný popis">
            <a:extLst>
              <a:ext uri="{FF2B5EF4-FFF2-40B4-BE49-F238E27FC236}">
                <a16:creationId xmlns:a16="http://schemas.microsoft.com/office/drawing/2014/main" id="{672CD5D0-C852-49B6-3395-3A0EE2435AA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6278"/>
          <a:stretch/>
        </p:blipFill>
        <p:spPr>
          <a:xfrm>
            <a:off x="1142494" y="2519825"/>
            <a:ext cx="4542927" cy="4062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54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12292" y="2699070"/>
            <a:ext cx="3881628" cy="27699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457200" marR="0" lvl="0" indent="-4572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sk-SK" altLang="sk-SK" sz="2400" b="1" i="0" u="none" strike="noStrike" cap="none" normalizeH="0" baseline="0" dirty="0">
                <a:ln>
                  <a:noFill/>
                </a:ln>
                <a:effectLst/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Vyhladenie pomocou Median Blur</a:t>
            </a:r>
            <a:endParaRPr kumimoji="0" lang="en-US" altLang="sk-SK" sz="2400" b="1" i="0" u="none" strike="noStrike" cap="none" normalizeH="0" baseline="0" dirty="0">
              <a:ln>
                <a:noFill/>
              </a:ln>
              <a:effectLst/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9486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dirty="0">
                <a:ea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kumimoji="0" lang="sk-SK" altLang="sk-SK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fektívne odstráni šum bez narušenia hrán </a:t>
            </a:r>
          </a:p>
          <a:p>
            <a:pPr marL="459486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sk-SK" altLang="sk-SK" dirty="0">
                <a:ea typeface="Calibri" panose="020F0502020204030204" pitchFamily="34" charset="0"/>
                <a:cs typeface="Calibri" panose="020F0502020204030204" pitchFamily="34" charset="0"/>
              </a:rPr>
              <a:t>Nestrácame detaily bodiek na hornej stene</a:t>
            </a:r>
            <a:endParaRPr kumimoji="0" lang="sk-SK" altLang="sk-SK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459486" lvl="1" indent="-28575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sk-SK" altLang="sk-SK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ea typeface="Calibri" panose="020F0502020204030204" pitchFamily="34" charset="0"/>
                <a:cs typeface="Calibri" panose="020F0502020204030204" pitchFamily="34" charset="0"/>
              </a:rPr>
              <a:t>Odstraňuje bodky na bočných stenách</a:t>
            </a:r>
            <a:endParaRPr kumimoji="0" lang="en-US" altLang="sk-SK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ok 3" descr="Obrázok, na ktorom je kocka, kocková hra, vnútri&#10;&#10;Automaticky generovaný popis">
            <a:extLst>
              <a:ext uri="{FF2B5EF4-FFF2-40B4-BE49-F238E27FC236}">
                <a16:creationId xmlns:a16="http://schemas.microsoft.com/office/drawing/2014/main" id="{288A656A-DF80-FA1B-BC78-F60607FCE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2480" y="1561196"/>
            <a:ext cx="3420871" cy="4833508"/>
          </a:xfrm>
          <a:prstGeom prst="rect">
            <a:avLst/>
          </a:prstGeom>
        </p:spPr>
      </p:pic>
      <p:pic>
        <p:nvPicPr>
          <p:cNvPr id="7" name="Obrázok 6" descr="Obrázok, na ktorom je kocka, kocková hra, vnútri&#10;&#10;Automaticky generovaný popis">
            <a:extLst>
              <a:ext uri="{FF2B5EF4-FFF2-40B4-BE49-F238E27FC236}">
                <a16:creationId xmlns:a16="http://schemas.microsoft.com/office/drawing/2014/main" id="{5AE92690-C3FC-B87C-EDDA-6C305772D0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3619" y="1960878"/>
            <a:ext cx="3061402" cy="4246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46626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902209" y="2364022"/>
            <a:ext cx="2988446" cy="39087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3736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en-US" altLang="sk-SK" sz="1600" b="1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sk-SK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2. K-means clustering farebných pixelov </a:t>
            </a:r>
            <a:br>
              <a:rPr lang="sk-SK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sk-SK" sz="2000" b="1" dirty="0">
              <a:latin typeface="+mj-lt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Obrázok do LAB farebného priestoru.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Znížime počet farieb na 3 pomocou K-means clusteringu.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Identifikujeme farbu najbližšiu k čiernej (alebo inej zvolenej farbe).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</a:pPr>
            <a:r>
              <a:rPr lang="sk-SK" altLang="sk-SK" sz="1600" dirty="0">
                <a:ea typeface="Calibri" panose="020F0502020204030204" pitchFamily="34" charset="0"/>
                <a:cs typeface="Calibri" panose="020F0502020204030204" pitchFamily="34" charset="0"/>
              </a:rPr>
              <a:t>Vytvoríme masku obsahujúcu iba pixely tejto farby. </a:t>
            </a:r>
          </a:p>
          <a:p>
            <a:pPr marL="173736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9" name="Obrázok 8" descr="Obrázok, na ktorom je kocka, kocková hra&#10;&#10;Automaticky generovaný popis">
            <a:extLst>
              <a:ext uri="{FF2B5EF4-FFF2-40B4-BE49-F238E27FC236}">
                <a16:creationId xmlns:a16="http://schemas.microsoft.com/office/drawing/2014/main" id="{F2977C1D-DF38-537F-41BA-69CB9AAC61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1595" y="2001910"/>
            <a:ext cx="3385138" cy="4452590"/>
          </a:xfrm>
          <a:prstGeom prst="rect">
            <a:avLst/>
          </a:prstGeom>
        </p:spPr>
      </p:pic>
      <p:pic>
        <p:nvPicPr>
          <p:cNvPr id="11" name="Obrázok 10" descr="Obrázok, na ktorom je animák&#10;&#10;Automaticky generovaný popis">
            <a:extLst>
              <a:ext uri="{FF2B5EF4-FFF2-40B4-BE49-F238E27FC236}">
                <a16:creationId xmlns:a16="http://schemas.microsoft.com/office/drawing/2014/main" id="{23FE46E8-6B68-0EA5-8909-57C6603465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5298" y="2001910"/>
            <a:ext cx="3637830" cy="445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891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BD390EF-C40B-AD80-1A8C-3BE2EF1176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segment</a:t>
            </a:r>
            <a:r>
              <a:rPr lang="sk-SK" dirty="0"/>
              <a:t>ácia bodiek na kockách pomocou K-means clusteringu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C91104F0-62B9-15C7-DA6F-A3001242EC09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337931" y="2058951"/>
            <a:ext cx="4299712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173736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None/>
            </a:pPr>
            <a:endParaRPr kumimoji="0" lang="sk-SK" altLang="sk-SK" sz="1600" b="1" i="0" u="none" strike="noStrike" cap="none" normalizeH="0" baseline="0" dirty="0">
              <a:ln>
                <a:noFill/>
              </a:ln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sk-SK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  <a:t>2. K-means clustering farebných pixelov </a:t>
            </a:r>
            <a:br>
              <a:rPr lang="en-US" sz="2000" b="1" dirty="0">
                <a:latin typeface="+mj-lt"/>
                <a:ea typeface="Calibri" panose="020F0502020204030204" pitchFamily="34" charset="0"/>
                <a:cs typeface="Calibri" panose="020F0502020204030204" pitchFamily="34" charset="0"/>
              </a:rPr>
            </a:br>
            <a:endParaRPr lang="en-US" sz="10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sk-SK" altLang="sk-SK" sz="18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pic>
        <p:nvPicPr>
          <p:cNvPr id="4" name="Obrázok 3" descr="Obrázok, na ktorom je okarina, sušienka, kocka&#10;&#10;Automaticky generovaný popis">
            <a:extLst>
              <a:ext uri="{FF2B5EF4-FFF2-40B4-BE49-F238E27FC236}">
                <a16:creationId xmlns:a16="http://schemas.microsoft.com/office/drawing/2014/main" id="{54C6085B-2A39-9B1E-1A4C-43550BFB1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3045264"/>
            <a:ext cx="3736233" cy="3411620"/>
          </a:xfrm>
          <a:prstGeom prst="rect">
            <a:avLst/>
          </a:prstGeom>
        </p:spPr>
      </p:pic>
      <p:pic>
        <p:nvPicPr>
          <p:cNvPr id="7" name="Obrázok 6" descr="Obrázok, na ktorom je dizajn&#10;&#10; Automaticky generovaný popis s nízkou spoľahlivosťou">
            <a:extLst>
              <a:ext uri="{FF2B5EF4-FFF2-40B4-BE49-F238E27FC236}">
                <a16:creationId xmlns:a16="http://schemas.microsoft.com/office/drawing/2014/main" id="{E6063025-25E9-7E4D-8B89-06D212A699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931" y="3045264"/>
            <a:ext cx="3985909" cy="3411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392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ny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779_TF22378848.potx" id="{35991936-50A3-4ABA-ADE4-70946498CD53}" vid="{05B68BCB-93A0-41E9-9DA6-37B539C060D1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Integrál</Template>
  <TotalTime>460</TotalTime>
  <Words>591</Words>
  <Application>Microsoft Office PowerPoint</Application>
  <PresentationFormat>Širokouhlá</PresentationFormat>
  <Paragraphs>128</Paragraphs>
  <Slides>20</Slides>
  <Notes>5</Notes>
  <HiddenSlides>0</HiddenSlides>
  <MMClips>0</MMClips>
  <ScaleCrop>false</ScaleCrop>
  <HeadingPairs>
    <vt:vector size="6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20</vt:i4>
      </vt:variant>
    </vt:vector>
  </HeadingPairs>
  <TitlesOfParts>
    <vt:vector size="26" baseType="lpstr">
      <vt:lpstr>Arial</vt:lpstr>
      <vt:lpstr>Calibri</vt:lpstr>
      <vt:lpstr>Tw Cen MT</vt:lpstr>
      <vt:lpstr>Tw Cen MT Condensed</vt:lpstr>
      <vt:lpstr>Wingdings 3</vt:lpstr>
      <vt:lpstr>Integrálny</vt:lpstr>
      <vt:lpstr>detekcia hodu 6 hracích kociek</vt:lpstr>
      <vt:lpstr>dataset</vt:lpstr>
      <vt:lpstr>Prezentácia programu PowerPoint</vt:lpstr>
      <vt:lpstr>Prezentácia programu PowerPoint</vt:lpstr>
      <vt:lpstr>Prezentácia programu PowerPoint</vt:lpstr>
      <vt:lpstr>Nevýhody Segmentácie bodiek pomocou blackhat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segmentácia bodiek na kockách pomocou K-means clusteringu</vt:lpstr>
      <vt:lpstr>Identifikácia kociek pomocou K-means clusteringu</vt:lpstr>
      <vt:lpstr>Identifikácia kociek pomocou K-means clusteringu</vt:lpstr>
      <vt:lpstr>Výsledky pre rôzne parametre k-means algoritmu</vt:lpstr>
      <vt:lpstr>Porovnanie Výsledkov Jednotlivých metód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Dice roll detection</dc:title>
  <dc:creator>Lucia Korbeľová</dc:creator>
  <cp:lastModifiedBy>Lucia Korbeľová</cp:lastModifiedBy>
  <cp:revision>1</cp:revision>
  <dcterms:created xsi:type="dcterms:W3CDTF">2025-01-02T19:15:19Z</dcterms:created>
  <dcterms:modified xsi:type="dcterms:W3CDTF">2025-01-10T10:05:01Z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